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5143500" cx="9144000"/>
  <p:notesSz cx="6858000" cy="9144000"/>
  <p:embeddedFontLst>
    <p:embeddedFont>
      <p:font typeface="Raleway SemiBold"/>
      <p:regular r:id="rId19"/>
      <p:bold r:id="rId20"/>
      <p:italic r:id="rId21"/>
      <p:boldItalic r:id="rId22"/>
    </p:embeddedFont>
    <p:embeddedFont>
      <p:font typeface="Raleway"/>
      <p:regular r:id="rId23"/>
      <p:bold r:id="rId24"/>
      <p:italic r:id="rId25"/>
      <p:boldItalic r:id="rId26"/>
    </p:embeddedFont>
    <p:embeddedFont>
      <p:font typeface="Barlow Light"/>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RalewaySemiBold-bold.fntdata"/><Relationship Id="rId22" Type="http://schemas.openxmlformats.org/officeDocument/2006/relationships/font" Target="fonts/RalewaySemiBold-boldItalic.fntdata"/><Relationship Id="rId21" Type="http://schemas.openxmlformats.org/officeDocument/2006/relationships/font" Target="fonts/RalewaySemiBold-italic.fntdata"/><Relationship Id="rId24" Type="http://schemas.openxmlformats.org/officeDocument/2006/relationships/font" Target="fonts/Raleway-bold.fntdata"/><Relationship Id="rId23" Type="http://schemas.openxmlformats.org/officeDocument/2006/relationships/font" Target="fonts/Raleway-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aleway-boldItalic.fntdata"/><Relationship Id="rId25" Type="http://schemas.openxmlformats.org/officeDocument/2006/relationships/font" Target="fonts/Raleway-italic.fntdata"/><Relationship Id="rId28" Type="http://schemas.openxmlformats.org/officeDocument/2006/relationships/font" Target="fonts/BarlowLight-bold.fntdata"/><Relationship Id="rId27" Type="http://schemas.openxmlformats.org/officeDocument/2006/relationships/font" Target="fonts/BarlowLight-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BarlowLight-italic.fntdata"/><Relationship Id="rId7" Type="http://schemas.openxmlformats.org/officeDocument/2006/relationships/slide" Target="slides/slide3.xml"/><Relationship Id="rId8" Type="http://schemas.openxmlformats.org/officeDocument/2006/relationships/slide" Target="slides/slide4.xml"/><Relationship Id="rId30" Type="http://schemas.openxmlformats.org/officeDocument/2006/relationships/font" Target="fonts/BarlowLight-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RalewaySemiBold-regular.fntdata"/><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5f391192_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5f391192_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b419e577d6_0_6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b419e577d6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b419e577d6_0_7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b419e577d6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b419e577d6_0_8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b419e577d6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b419e577d6_0_8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b419e577d6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b419e577d6_0_9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b419e577d6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b419e577d6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b419e577d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b419e577d6_0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b419e577d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b419e577d6_0_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b419e577d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b419e577d6_0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b419e577d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b419e577d6_0_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b419e577d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b419e577d6_0_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b419e577d6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b419e577d6_0_4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b419e577d6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b419e577d6_0_5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b419e577d6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1076325" y="1863600"/>
            <a:ext cx="4962600" cy="1416300"/>
          </a:xfrm>
          <a:prstGeom prst="rect">
            <a:avLst/>
          </a:prstGeom>
        </p:spPr>
        <p:txBody>
          <a:bodyPr anchorCtr="0" anchor="ctr" bIns="0" lIns="0" spcFirstLastPara="1" rIns="0" wrap="square" tIns="0">
            <a:noAutofit/>
          </a:bodyPr>
          <a:lstStyle>
            <a:lvl1pPr lvl="0">
              <a:lnSpc>
                <a:spcPct val="90000"/>
              </a:lnSpc>
              <a:spcBef>
                <a:spcPts val="0"/>
              </a:spcBef>
              <a:spcAft>
                <a:spcPts val="0"/>
              </a:spcAft>
              <a:buSzPts val="4800"/>
              <a:buNone/>
              <a:defRPr/>
            </a:lvl1pPr>
            <a:lvl2pPr lvl="1">
              <a:lnSpc>
                <a:spcPct val="90000"/>
              </a:lnSpc>
              <a:spcBef>
                <a:spcPts val="0"/>
              </a:spcBef>
              <a:spcAft>
                <a:spcPts val="0"/>
              </a:spcAft>
              <a:buSzPts val="4800"/>
              <a:buNone/>
              <a:defRPr/>
            </a:lvl2pPr>
            <a:lvl3pPr lvl="2">
              <a:lnSpc>
                <a:spcPct val="90000"/>
              </a:lnSpc>
              <a:spcBef>
                <a:spcPts val="0"/>
              </a:spcBef>
              <a:spcAft>
                <a:spcPts val="0"/>
              </a:spcAft>
              <a:buSzPts val="4800"/>
              <a:buNone/>
              <a:defRPr/>
            </a:lvl3pPr>
            <a:lvl4pPr lvl="3">
              <a:lnSpc>
                <a:spcPct val="90000"/>
              </a:lnSpc>
              <a:spcBef>
                <a:spcPts val="0"/>
              </a:spcBef>
              <a:spcAft>
                <a:spcPts val="0"/>
              </a:spcAft>
              <a:buSzPts val="4800"/>
              <a:buNone/>
              <a:defRPr/>
            </a:lvl4pPr>
            <a:lvl5pPr lvl="4">
              <a:lnSpc>
                <a:spcPct val="90000"/>
              </a:lnSpc>
              <a:spcBef>
                <a:spcPts val="0"/>
              </a:spcBef>
              <a:spcAft>
                <a:spcPts val="0"/>
              </a:spcAft>
              <a:buSzPts val="4800"/>
              <a:buNone/>
              <a:defRPr/>
            </a:lvl5pPr>
            <a:lvl6pPr lvl="5">
              <a:lnSpc>
                <a:spcPct val="90000"/>
              </a:lnSpc>
              <a:spcBef>
                <a:spcPts val="0"/>
              </a:spcBef>
              <a:spcAft>
                <a:spcPts val="0"/>
              </a:spcAft>
              <a:buSzPts val="4800"/>
              <a:buNone/>
              <a:defRPr/>
            </a:lvl6pPr>
            <a:lvl7pPr lvl="6">
              <a:lnSpc>
                <a:spcPct val="90000"/>
              </a:lnSpc>
              <a:spcBef>
                <a:spcPts val="0"/>
              </a:spcBef>
              <a:spcAft>
                <a:spcPts val="0"/>
              </a:spcAft>
              <a:buSzPts val="4800"/>
              <a:buNone/>
              <a:defRPr/>
            </a:lvl7pPr>
            <a:lvl8pPr lvl="7">
              <a:lnSpc>
                <a:spcPct val="90000"/>
              </a:lnSpc>
              <a:spcBef>
                <a:spcPts val="0"/>
              </a:spcBef>
              <a:spcAft>
                <a:spcPts val="0"/>
              </a:spcAft>
              <a:buSzPts val="4800"/>
              <a:buNone/>
              <a:defRPr/>
            </a:lvl8pPr>
            <a:lvl9pPr lvl="8">
              <a:lnSpc>
                <a:spcPct val="90000"/>
              </a:lnSpc>
              <a:spcBef>
                <a:spcPts val="0"/>
              </a:spcBef>
              <a:spcAft>
                <a:spcPts val="0"/>
              </a:spcAft>
              <a:buSzPts val="4800"/>
              <a:buNone/>
              <a:defRPr/>
            </a:lvl9pPr>
          </a:lstStyle>
          <a:p/>
        </p:txBody>
      </p:sp>
      <p:sp>
        <p:nvSpPr>
          <p:cNvPr id="11" name="Google Shape;11;p2"/>
          <p:cNvSpPr/>
          <p:nvPr/>
        </p:nvSpPr>
        <p:spPr>
          <a:xfrm rot="5400000">
            <a:off x="-303375" y="2166905"/>
            <a:ext cx="1416300" cy="809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p:cSld name="BLANK_1">
    <p:bg>
      <p:bgPr>
        <a:gradFill>
          <a:gsLst>
            <a:gs pos="0">
              <a:schemeClr val="accent1"/>
            </a:gs>
            <a:gs pos="50000">
              <a:schemeClr val="accent1"/>
            </a:gs>
            <a:gs pos="100000">
              <a:schemeClr val="accent2"/>
            </a:gs>
          </a:gsLst>
          <a:lin ang="16200038" scaled="0"/>
        </a:gradFill>
      </p:bgPr>
    </p:bg>
    <p:spTree>
      <p:nvGrpSpPr>
        <p:cNvPr id="56" name="Shape 56"/>
        <p:cNvGrpSpPr/>
        <p:nvPr/>
      </p:nvGrpSpPr>
      <p:grpSpPr>
        <a:xfrm>
          <a:off x="0" y="0"/>
          <a:ext cx="0" cy="0"/>
          <a:chOff x="0" y="0"/>
          <a:chExt cx="0" cy="0"/>
        </a:xfrm>
      </p:grpSpPr>
      <p:sp>
        <p:nvSpPr>
          <p:cNvPr id="57" name="Google Shape;57;p11"/>
          <p:cNvSpPr/>
          <p:nvPr/>
        </p:nvSpPr>
        <p:spPr>
          <a:xfrm flipH="1">
            <a:off x="8686800" y="4674850"/>
            <a:ext cx="468600" cy="468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1"/>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lvl1pPr lvl="0" rtl="0">
              <a:buNone/>
              <a:defRPr>
                <a:solidFill>
                  <a:schemeClr val="accent2"/>
                </a:solidFill>
              </a:defRPr>
            </a:lvl1pPr>
            <a:lvl2pPr lvl="1" rtl="0">
              <a:buNone/>
              <a:defRPr>
                <a:solidFill>
                  <a:schemeClr val="accent2"/>
                </a:solidFill>
              </a:defRPr>
            </a:lvl2pPr>
            <a:lvl3pPr lvl="2" rtl="0">
              <a:buNone/>
              <a:defRPr>
                <a:solidFill>
                  <a:schemeClr val="accent2"/>
                </a:solidFill>
              </a:defRPr>
            </a:lvl3pPr>
            <a:lvl4pPr lvl="3" rtl="0">
              <a:buNone/>
              <a:defRPr>
                <a:solidFill>
                  <a:schemeClr val="accent2"/>
                </a:solidFill>
              </a:defRPr>
            </a:lvl4pPr>
            <a:lvl5pPr lvl="4" rtl="0">
              <a:buNone/>
              <a:defRPr>
                <a:solidFill>
                  <a:schemeClr val="accent2"/>
                </a:solidFill>
              </a:defRPr>
            </a:lvl5pPr>
            <a:lvl6pPr lvl="5" rtl="0">
              <a:buNone/>
              <a:defRPr>
                <a:solidFill>
                  <a:schemeClr val="accent2"/>
                </a:solidFill>
              </a:defRPr>
            </a:lvl6pPr>
            <a:lvl7pPr lvl="6" rtl="0">
              <a:buNone/>
              <a:defRPr>
                <a:solidFill>
                  <a:schemeClr val="accent2"/>
                </a:solidFill>
              </a:defRPr>
            </a:lvl7pPr>
            <a:lvl8pPr lvl="7" rtl="0">
              <a:buNone/>
              <a:defRPr>
                <a:solidFill>
                  <a:schemeClr val="accent2"/>
                </a:solidFill>
              </a:defRPr>
            </a:lvl8pPr>
            <a:lvl9pPr lvl="8" rtl="0">
              <a:buNone/>
              <a:defRPr>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2" name="Shape 12"/>
        <p:cNvGrpSpPr/>
        <p:nvPr/>
      </p:nvGrpSpPr>
      <p:grpSpPr>
        <a:xfrm>
          <a:off x="0" y="0"/>
          <a:ext cx="0" cy="0"/>
          <a:chOff x="0" y="0"/>
          <a:chExt cx="0" cy="0"/>
        </a:xfrm>
      </p:grpSpPr>
      <p:sp>
        <p:nvSpPr>
          <p:cNvPr id="13" name="Google Shape;13;p3"/>
          <p:cNvSpPr txBox="1"/>
          <p:nvPr>
            <p:ph type="ctrTitle"/>
          </p:nvPr>
        </p:nvSpPr>
        <p:spPr>
          <a:xfrm>
            <a:off x="1085850" y="2031025"/>
            <a:ext cx="4676700" cy="1159800"/>
          </a:xfrm>
          <a:prstGeom prst="rect">
            <a:avLst/>
          </a:prstGeom>
        </p:spPr>
        <p:txBody>
          <a:bodyPr anchorCtr="0" anchor="b" bIns="0" lIns="0" spcFirstLastPara="1" rIns="0" wrap="square" tIns="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4" name="Google Shape;14;p3"/>
          <p:cNvSpPr txBox="1"/>
          <p:nvPr>
            <p:ph idx="1" type="subTitle"/>
          </p:nvPr>
        </p:nvSpPr>
        <p:spPr>
          <a:xfrm>
            <a:off x="1085850" y="3287726"/>
            <a:ext cx="4676700" cy="383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1800"/>
              <a:buNone/>
              <a:defRPr>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15" name="Google Shape;15;p3"/>
          <p:cNvSpPr/>
          <p:nvPr/>
        </p:nvSpPr>
        <p:spPr>
          <a:xfrm rot="5400000">
            <a:off x="-303375" y="2166905"/>
            <a:ext cx="1416300" cy="809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gradFill>
          <a:gsLst>
            <a:gs pos="0">
              <a:schemeClr val="accent1"/>
            </a:gs>
            <a:gs pos="50000">
              <a:schemeClr val="accent1"/>
            </a:gs>
            <a:gs pos="100000">
              <a:schemeClr val="accent2"/>
            </a:gs>
          </a:gsLst>
          <a:lin ang="16200038" scaled="0"/>
        </a:gradFill>
      </p:bgPr>
    </p:bg>
    <p:spTree>
      <p:nvGrpSpPr>
        <p:cNvPr id="16" name="Shape 16"/>
        <p:cNvGrpSpPr/>
        <p:nvPr/>
      </p:nvGrpSpPr>
      <p:grpSpPr>
        <a:xfrm>
          <a:off x="0" y="0"/>
          <a:ext cx="0" cy="0"/>
          <a:chOff x="0" y="0"/>
          <a:chExt cx="0" cy="0"/>
        </a:xfrm>
      </p:grpSpPr>
      <p:sp>
        <p:nvSpPr>
          <p:cNvPr id="17" name="Google Shape;17;p4"/>
          <p:cNvSpPr/>
          <p:nvPr/>
        </p:nvSpPr>
        <p:spPr>
          <a:xfrm flipH="1">
            <a:off x="8686800" y="4674850"/>
            <a:ext cx="468600" cy="468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4"/>
          <p:cNvSpPr/>
          <p:nvPr/>
        </p:nvSpPr>
        <p:spPr>
          <a:xfrm rot="5400000">
            <a:off x="-303375" y="927405"/>
            <a:ext cx="1416300" cy="809700"/>
          </a:xfrm>
          <a:prstGeom prst="triangle">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4"/>
          <p:cNvSpPr txBox="1"/>
          <p:nvPr>
            <p:ph idx="1" type="body"/>
          </p:nvPr>
        </p:nvSpPr>
        <p:spPr>
          <a:xfrm>
            <a:off x="1039050" y="1028325"/>
            <a:ext cx="4742700" cy="3579900"/>
          </a:xfrm>
          <a:prstGeom prst="rect">
            <a:avLst/>
          </a:prstGeom>
        </p:spPr>
        <p:txBody>
          <a:bodyPr anchorCtr="0" anchor="t" bIns="0" lIns="0" spcFirstLastPara="1" rIns="0" wrap="square" tIns="0">
            <a:noAutofit/>
          </a:bodyPr>
          <a:lstStyle>
            <a:lvl1pPr indent="-431800" lvl="0" marL="457200" rtl="0">
              <a:spcBef>
                <a:spcPts val="600"/>
              </a:spcBef>
              <a:spcAft>
                <a:spcPts val="0"/>
              </a:spcAft>
              <a:buClr>
                <a:schemeClr val="lt1"/>
              </a:buClr>
              <a:buSzPts val="3200"/>
              <a:buChar char="▸"/>
              <a:defRPr sz="3200">
                <a:solidFill>
                  <a:schemeClr val="lt1"/>
                </a:solidFill>
              </a:defRPr>
            </a:lvl1pPr>
            <a:lvl2pPr indent="-431800" lvl="1" marL="914400" rtl="0">
              <a:spcBef>
                <a:spcPts val="600"/>
              </a:spcBef>
              <a:spcAft>
                <a:spcPts val="0"/>
              </a:spcAft>
              <a:buClr>
                <a:schemeClr val="lt1"/>
              </a:buClr>
              <a:buSzPts val="3200"/>
              <a:buChar char="▹"/>
              <a:defRPr sz="3200">
                <a:solidFill>
                  <a:schemeClr val="lt1"/>
                </a:solidFill>
              </a:defRPr>
            </a:lvl2pPr>
            <a:lvl3pPr indent="-431800" lvl="2" marL="1371600" rtl="0">
              <a:spcBef>
                <a:spcPts val="600"/>
              </a:spcBef>
              <a:spcAft>
                <a:spcPts val="0"/>
              </a:spcAft>
              <a:buClr>
                <a:schemeClr val="lt1"/>
              </a:buClr>
              <a:buSzPts val="3200"/>
              <a:buChar char="▹"/>
              <a:defRPr sz="3200">
                <a:solidFill>
                  <a:schemeClr val="lt1"/>
                </a:solidFill>
              </a:defRPr>
            </a:lvl3pPr>
            <a:lvl4pPr indent="-431800" lvl="3" marL="1828800" rtl="0">
              <a:spcBef>
                <a:spcPts val="600"/>
              </a:spcBef>
              <a:spcAft>
                <a:spcPts val="0"/>
              </a:spcAft>
              <a:buClr>
                <a:schemeClr val="lt1"/>
              </a:buClr>
              <a:buSzPts val="3200"/>
              <a:buChar char="▹"/>
              <a:defRPr sz="3200">
                <a:solidFill>
                  <a:schemeClr val="lt1"/>
                </a:solidFill>
              </a:defRPr>
            </a:lvl4pPr>
            <a:lvl5pPr indent="-431800" lvl="4" marL="2286000" rtl="0">
              <a:spcBef>
                <a:spcPts val="600"/>
              </a:spcBef>
              <a:spcAft>
                <a:spcPts val="0"/>
              </a:spcAft>
              <a:buClr>
                <a:schemeClr val="lt1"/>
              </a:buClr>
              <a:buSzPts val="3200"/>
              <a:buChar char="▹"/>
              <a:defRPr sz="3200">
                <a:solidFill>
                  <a:schemeClr val="lt1"/>
                </a:solidFill>
              </a:defRPr>
            </a:lvl5pPr>
            <a:lvl6pPr indent="-431800" lvl="5" marL="2743200" rtl="0">
              <a:spcBef>
                <a:spcPts val="600"/>
              </a:spcBef>
              <a:spcAft>
                <a:spcPts val="0"/>
              </a:spcAft>
              <a:buClr>
                <a:schemeClr val="lt1"/>
              </a:buClr>
              <a:buSzPts val="3200"/>
              <a:buChar char="▹"/>
              <a:defRPr sz="3200">
                <a:solidFill>
                  <a:schemeClr val="lt1"/>
                </a:solidFill>
              </a:defRPr>
            </a:lvl6pPr>
            <a:lvl7pPr indent="-431800" lvl="6" marL="3200400" rtl="0">
              <a:spcBef>
                <a:spcPts val="600"/>
              </a:spcBef>
              <a:spcAft>
                <a:spcPts val="0"/>
              </a:spcAft>
              <a:buClr>
                <a:schemeClr val="lt1"/>
              </a:buClr>
              <a:buSzPts val="3200"/>
              <a:buChar char="▹"/>
              <a:defRPr sz="3200">
                <a:solidFill>
                  <a:schemeClr val="lt1"/>
                </a:solidFill>
              </a:defRPr>
            </a:lvl7pPr>
            <a:lvl8pPr indent="-431800" lvl="7" marL="3657600" rtl="0">
              <a:spcBef>
                <a:spcPts val="600"/>
              </a:spcBef>
              <a:spcAft>
                <a:spcPts val="0"/>
              </a:spcAft>
              <a:buClr>
                <a:schemeClr val="lt1"/>
              </a:buClr>
              <a:buSzPts val="3200"/>
              <a:buChar char="▹"/>
              <a:defRPr sz="3200">
                <a:solidFill>
                  <a:schemeClr val="lt1"/>
                </a:solidFill>
              </a:defRPr>
            </a:lvl8pPr>
            <a:lvl9pPr indent="-431800" lvl="8" marL="4114800">
              <a:spcBef>
                <a:spcPts val="600"/>
              </a:spcBef>
              <a:spcAft>
                <a:spcPts val="0"/>
              </a:spcAft>
              <a:buClr>
                <a:schemeClr val="lt1"/>
              </a:buClr>
              <a:buSzPts val="3200"/>
              <a:buChar char="▹"/>
              <a:defRPr sz="3200">
                <a:solidFill>
                  <a:schemeClr val="lt1"/>
                </a:solidFill>
              </a:defRPr>
            </a:lvl9pPr>
          </a:lstStyle>
          <a:p/>
        </p:txBody>
      </p:sp>
      <p:sp>
        <p:nvSpPr>
          <p:cNvPr id="20" name="Google Shape;20;p4"/>
          <p:cNvSpPr txBox="1"/>
          <p:nvPr/>
        </p:nvSpPr>
        <p:spPr>
          <a:xfrm>
            <a:off x="19050" y="933775"/>
            <a:ext cx="531000" cy="653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8600">
                <a:solidFill>
                  <a:schemeClr val="accent2"/>
                </a:solidFill>
                <a:latin typeface="Raleway"/>
                <a:ea typeface="Raleway"/>
                <a:cs typeface="Raleway"/>
                <a:sym typeface="Raleway"/>
              </a:rPr>
              <a:t>“</a:t>
            </a:r>
            <a:endParaRPr b="1" sz="8600">
              <a:solidFill>
                <a:schemeClr val="accent2"/>
              </a:solidFill>
              <a:latin typeface="Raleway"/>
              <a:ea typeface="Raleway"/>
              <a:cs typeface="Raleway"/>
              <a:sym typeface="Raleway"/>
            </a:endParaRPr>
          </a:p>
        </p:txBody>
      </p:sp>
      <p:sp>
        <p:nvSpPr>
          <p:cNvPr id="21" name="Google Shape;21;p4"/>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2" name="Shape 22"/>
        <p:cNvGrpSpPr/>
        <p:nvPr/>
      </p:nvGrpSpPr>
      <p:grpSpPr>
        <a:xfrm>
          <a:off x="0" y="0"/>
          <a:ext cx="0" cy="0"/>
          <a:chOff x="0" y="0"/>
          <a:chExt cx="0" cy="0"/>
        </a:xfrm>
      </p:grpSpPr>
      <p:sp>
        <p:nvSpPr>
          <p:cNvPr id="23" name="Google Shape;23;p5"/>
          <p:cNvSpPr/>
          <p:nvPr/>
        </p:nvSpPr>
        <p:spPr>
          <a:xfrm flipH="1">
            <a:off x="8686800" y="4674850"/>
            <a:ext cx="468600" cy="468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5"/>
          <p:cNvSpPr/>
          <p:nvPr/>
        </p:nvSpPr>
        <p:spPr>
          <a:xfrm rot="5400000">
            <a:off x="-100350" y="724485"/>
            <a:ext cx="468600" cy="2679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5"/>
          <p:cNvSpPr txBox="1"/>
          <p:nvPr>
            <p:ph type="title"/>
          </p:nvPr>
        </p:nvSpPr>
        <p:spPr>
          <a:xfrm>
            <a:off x="457200" y="605600"/>
            <a:ext cx="5640900" cy="1082700"/>
          </a:xfrm>
          <a:prstGeom prst="rect">
            <a:avLst/>
          </a:prstGeom>
        </p:spPr>
        <p:txBody>
          <a:bodyPr anchorCtr="0" anchor="t" bIns="0" lIns="0" spcFirstLastPara="1" rIns="0" wrap="square" tIns="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26" name="Google Shape;26;p5"/>
          <p:cNvSpPr txBox="1"/>
          <p:nvPr>
            <p:ph idx="1" type="body"/>
          </p:nvPr>
        </p:nvSpPr>
        <p:spPr>
          <a:xfrm>
            <a:off x="457200" y="1995750"/>
            <a:ext cx="5640900" cy="2640900"/>
          </a:xfrm>
          <a:prstGeom prst="rect">
            <a:avLst/>
          </a:prstGeom>
        </p:spPr>
        <p:txBody>
          <a:bodyPr anchorCtr="0" anchor="t" bIns="0" lIns="0" spcFirstLastPara="1" rIns="0" wrap="square" tIns="0">
            <a:noAutofit/>
          </a:bodyPr>
          <a:lstStyle>
            <a:lvl1pPr indent="-342900" lvl="0" marL="457200">
              <a:spcBef>
                <a:spcPts val="600"/>
              </a:spcBef>
              <a:spcAft>
                <a:spcPts val="0"/>
              </a:spcAft>
              <a:buSzPts val="1800"/>
              <a:buChar char="▸"/>
              <a:defRPr/>
            </a:lvl1pPr>
            <a:lvl2pPr indent="-342900" lvl="1" marL="914400">
              <a:spcBef>
                <a:spcPts val="600"/>
              </a:spcBef>
              <a:spcAft>
                <a:spcPts val="0"/>
              </a:spcAft>
              <a:buSzPts val="1800"/>
              <a:buChar char="▹"/>
              <a:defRPr/>
            </a:lvl2pPr>
            <a:lvl3pPr indent="-342900" lvl="2" marL="1371600">
              <a:spcBef>
                <a:spcPts val="600"/>
              </a:spcBef>
              <a:spcAft>
                <a:spcPts val="0"/>
              </a:spcAft>
              <a:buSzPts val="1800"/>
              <a:buChar char="▹"/>
              <a:defRPr/>
            </a:lvl3pPr>
            <a:lvl4pPr indent="-355600" lvl="3" marL="1828800">
              <a:spcBef>
                <a:spcPts val="600"/>
              </a:spcBef>
              <a:spcAft>
                <a:spcPts val="0"/>
              </a:spcAft>
              <a:buSzPts val="2000"/>
              <a:buChar char="▹"/>
              <a:defRPr/>
            </a:lvl4pPr>
            <a:lvl5pPr indent="-355600" lvl="4" marL="2286000">
              <a:spcBef>
                <a:spcPts val="600"/>
              </a:spcBef>
              <a:spcAft>
                <a:spcPts val="0"/>
              </a:spcAft>
              <a:buSzPts val="2000"/>
              <a:buChar char="▹"/>
              <a:defRPr/>
            </a:lvl5pPr>
            <a:lvl6pPr indent="-355600" lvl="5" marL="2743200">
              <a:spcBef>
                <a:spcPts val="600"/>
              </a:spcBef>
              <a:spcAft>
                <a:spcPts val="0"/>
              </a:spcAft>
              <a:buSzPts val="2000"/>
              <a:buChar char="▹"/>
              <a:defRPr/>
            </a:lvl6pPr>
            <a:lvl7pPr indent="-355600" lvl="6" marL="3200400">
              <a:spcBef>
                <a:spcPts val="600"/>
              </a:spcBef>
              <a:spcAft>
                <a:spcPts val="0"/>
              </a:spcAft>
              <a:buSzPts val="2000"/>
              <a:buChar char="▹"/>
              <a:defRPr/>
            </a:lvl7pPr>
            <a:lvl8pPr indent="-355600" lvl="7" marL="3657600">
              <a:spcBef>
                <a:spcPts val="600"/>
              </a:spcBef>
              <a:spcAft>
                <a:spcPts val="0"/>
              </a:spcAft>
              <a:buSzPts val="2000"/>
              <a:buChar char="▹"/>
              <a:defRPr/>
            </a:lvl8pPr>
            <a:lvl9pPr indent="-355600" lvl="8" marL="4114800">
              <a:spcBef>
                <a:spcPts val="600"/>
              </a:spcBef>
              <a:spcAft>
                <a:spcPts val="0"/>
              </a:spcAft>
              <a:buSzPts val="2000"/>
              <a:buChar char="▹"/>
              <a:defRPr/>
            </a:lvl9pPr>
          </a:lstStyle>
          <a:p/>
        </p:txBody>
      </p:sp>
      <p:sp>
        <p:nvSpPr>
          <p:cNvPr id="27" name="Google Shape;27;p5"/>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28" name="Shape 28"/>
        <p:cNvGrpSpPr/>
        <p:nvPr/>
      </p:nvGrpSpPr>
      <p:grpSpPr>
        <a:xfrm>
          <a:off x="0" y="0"/>
          <a:ext cx="0" cy="0"/>
          <a:chOff x="0" y="0"/>
          <a:chExt cx="0" cy="0"/>
        </a:xfrm>
      </p:grpSpPr>
      <p:sp>
        <p:nvSpPr>
          <p:cNvPr id="29" name="Google Shape;29;p6"/>
          <p:cNvSpPr/>
          <p:nvPr/>
        </p:nvSpPr>
        <p:spPr>
          <a:xfrm flipH="1">
            <a:off x="8686800" y="4674850"/>
            <a:ext cx="468600" cy="468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6"/>
          <p:cNvSpPr/>
          <p:nvPr/>
        </p:nvSpPr>
        <p:spPr>
          <a:xfrm rot="5400000">
            <a:off x="-100350" y="724485"/>
            <a:ext cx="468600" cy="2679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6"/>
          <p:cNvSpPr txBox="1"/>
          <p:nvPr>
            <p:ph type="title"/>
          </p:nvPr>
        </p:nvSpPr>
        <p:spPr>
          <a:xfrm>
            <a:off x="457200" y="605600"/>
            <a:ext cx="5640900" cy="1082700"/>
          </a:xfrm>
          <a:prstGeom prst="rect">
            <a:avLst/>
          </a:prstGeom>
        </p:spPr>
        <p:txBody>
          <a:bodyPr anchorCtr="0" anchor="t" bIns="0" lIns="0" spcFirstLastPara="1" rIns="0" wrap="square" tIns="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32" name="Google Shape;32;p6"/>
          <p:cNvSpPr txBox="1"/>
          <p:nvPr>
            <p:ph idx="1" type="body"/>
          </p:nvPr>
        </p:nvSpPr>
        <p:spPr>
          <a:xfrm>
            <a:off x="457200" y="1995750"/>
            <a:ext cx="2682600" cy="2679000"/>
          </a:xfrm>
          <a:prstGeom prst="rect">
            <a:avLst/>
          </a:prstGeom>
        </p:spPr>
        <p:txBody>
          <a:bodyPr anchorCtr="0" anchor="t" bIns="0" lIns="0" spcFirstLastPara="1" rIns="0" wrap="square" tIns="0">
            <a:noAutofit/>
          </a:bodyPr>
          <a:lstStyle>
            <a:lvl1pPr indent="-342900" lvl="0" marL="457200">
              <a:spcBef>
                <a:spcPts val="600"/>
              </a:spcBef>
              <a:spcAft>
                <a:spcPts val="0"/>
              </a:spcAft>
              <a:buSzPts val="1800"/>
              <a:buChar char="▸"/>
              <a:defRPr sz="1800"/>
            </a:lvl1pPr>
            <a:lvl2pPr indent="-342900" lvl="1" marL="914400">
              <a:spcBef>
                <a:spcPts val="600"/>
              </a:spcBef>
              <a:spcAft>
                <a:spcPts val="0"/>
              </a:spcAft>
              <a:buSzPts val="1800"/>
              <a:buChar char="▹"/>
              <a:defRPr sz="1800"/>
            </a:lvl2pPr>
            <a:lvl3pPr indent="-342900" lvl="2" marL="1371600">
              <a:spcBef>
                <a:spcPts val="600"/>
              </a:spcBef>
              <a:spcAft>
                <a:spcPts val="0"/>
              </a:spcAft>
              <a:buSzPts val="1800"/>
              <a:buChar char="▹"/>
              <a:defRPr sz="1800"/>
            </a:lvl3pPr>
            <a:lvl4pPr indent="-342900" lvl="3" marL="1828800">
              <a:spcBef>
                <a:spcPts val="600"/>
              </a:spcBef>
              <a:spcAft>
                <a:spcPts val="0"/>
              </a:spcAft>
              <a:buSzPts val="1800"/>
              <a:buChar char="▹"/>
              <a:defRPr sz="1800"/>
            </a:lvl4pPr>
            <a:lvl5pPr indent="-342900" lvl="4" marL="2286000">
              <a:spcBef>
                <a:spcPts val="600"/>
              </a:spcBef>
              <a:spcAft>
                <a:spcPts val="0"/>
              </a:spcAft>
              <a:buSzPts val="1800"/>
              <a:buChar char="▹"/>
              <a:defRPr sz="1800"/>
            </a:lvl5pPr>
            <a:lvl6pPr indent="-342900" lvl="5" marL="2743200">
              <a:spcBef>
                <a:spcPts val="600"/>
              </a:spcBef>
              <a:spcAft>
                <a:spcPts val="0"/>
              </a:spcAft>
              <a:buSzPts val="1800"/>
              <a:buChar char="▹"/>
              <a:defRPr sz="1800"/>
            </a:lvl6pPr>
            <a:lvl7pPr indent="-342900" lvl="6" marL="3200400">
              <a:spcBef>
                <a:spcPts val="600"/>
              </a:spcBef>
              <a:spcAft>
                <a:spcPts val="0"/>
              </a:spcAft>
              <a:buSzPts val="1800"/>
              <a:buChar char="▹"/>
              <a:defRPr sz="1800"/>
            </a:lvl7pPr>
            <a:lvl8pPr indent="-342900" lvl="7" marL="3657600">
              <a:spcBef>
                <a:spcPts val="600"/>
              </a:spcBef>
              <a:spcAft>
                <a:spcPts val="0"/>
              </a:spcAft>
              <a:buSzPts val="1800"/>
              <a:buChar char="▹"/>
              <a:defRPr sz="1800"/>
            </a:lvl8pPr>
            <a:lvl9pPr indent="-342900" lvl="8" marL="4114800">
              <a:spcBef>
                <a:spcPts val="600"/>
              </a:spcBef>
              <a:spcAft>
                <a:spcPts val="0"/>
              </a:spcAft>
              <a:buSzPts val="1800"/>
              <a:buChar char="▹"/>
              <a:defRPr sz="1800"/>
            </a:lvl9pPr>
          </a:lstStyle>
          <a:p/>
        </p:txBody>
      </p:sp>
      <p:sp>
        <p:nvSpPr>
          <p:cNvPr id="33" name="Google Shape;33;p6"/>
          <p:cNvSpPr txBox="1"/>
          <p:nvPr>
            <p:ph idx="2" type="body"/>
          </p:nvPr>
        </p:nvSpPr>
        <p:spPr>
          <a:xfrm>
            <a:off x="3415578" y="1995750"/>
            <a:ext cx="2682600" cy="2679000"/>
          </a:xfrm>
          <a:prstGeom prst="rect">
            <a:avLst/>
          </a:prstGeom>
        </p:spPr>
        <p:txBody>
          <a:bodyPr anchorCtr="0" anchor="t" bIns="0" lIns="0" spcFirstLastPara="1" rIns="0" wrap="square" tIns="0">
            <a:noAutofit/>
          </a:bodyPr>
          <a:lstStyle>
            <a:lvl1pPr indent="-342900" lvl="0" marL="457200">
              <a:spcBef>
                <a:spcPts val="600"/>
              </a:spcBef>
              <a:spcAft>
                <a:spcPts val="0"/>
              </a:spcAft>
              <a:buSzPts val="1800"/>
              <a:buChar char="▸"/>
              <a:defRPr sz="1800"/>
            </a:lvl1pPr>
            <a:lvl2pPr indent="-342900" lvl="1" marL="914400">
              <a:spcBef>
                <a:spcPts val="600"/>
              </a:spcBef>
              <a:spcAft>
                <a:spcPts val="0"/>
              </a:spcAft>
              <a:buSzPts val="1800"/>
              <a:buChar char="▹"/>
              <a:defRPr sz="1800"/>
            </a:lvl2pPr>
            <a:lvl3pPr indent="-342900" lvl="2" marL="1371600">
              <a:spcBef>
                <a:spcPts val="600"/>
              </a:spcBef>
              <a:spcAft>
                <a:spcPts val="0"/>
              </a:spcAft>
              <a:buSzPts val="1800"/>
              <a:buChar char="▹"/>
              <a:defRPr sz="1800"/>
            </a:lvl3pPr>
            <a:lvl4pPr indent="-342900" lvl="3" marL="1828800">
              <a:spcBef>
                <a:spcPts val="600"/>
              </a:spcBef>
              <a:spcAft>
                <a:spcPts val="0"/>
              </a:spcAft>
              <a:buSzPts val="1800"/>
              <a:buChar char="▹"/>
              <a:defRPr sz="1800"/>
            </a:lvl4pPr>
            <a:lvl5pPr indent="-342900" lvl="4" marL="2286000">
              <a:spcBef>
                <a:spcPts val="600"/>
              </a:spcBef>
              <a:spcAft>
                <a:spcPts val="0"/>
              </a:spcAft>
              <a:buSzPts val="1800"/>
              <a:buChar char="▹"/>
              <a:defRPr sz="1800"/>
            </a:lvl5pPr>
            <a:lvl6pPr indent="-342900" lvl="5" marL="2743200">
              <a:spcBef>
                <a:spcPts val="600"/>
              </a:spcBef>
              <a:spcAft>
                <a:spcPts val="0"/>
              </a:spcAft>
              <a:buSzPts val="1800"/>
              <a:buChar char="▹"/>
              <a:defRPr sz="1800"/>
            </a:lvl6pPr>
            <a:lvl7pPr indent="-342900" lvl="6" marL="3200400">
              <a:spcBef>
                <a:spcPts val="600"/>
              </a:spcBef>
              <a:spcAft>
                <a:spcPts val="0"/>
              </a:spcAft>
              <a:buSzPts val="1800"/>
              <a:buChar char="▹"/>
              <a:defRPr sz="1800"/>
            </a:lvl7pPr>
            <a:lvl8pPr indent="-342900" lvl="7" marL="3657600">
              <a:spcBef>
                <a:spcPts val="600"/>
              </a:spcBef>
              <a:spcAft>
                <a:spcPts val="0"/>
              </a:spcAft>
              <a:buSzPts val="1800"/>
              <a:buChar char="▹"/>
              <a:defRPr sz="1800"/>
            </a:lvl8pPr>
            <a:lvl9pPr indent="-342900" lvl="8" marL="4114800">
              <a:spcBef>
                <a:spcPts val="600"/>
              </a:spcBef>
              <a:spcAft>
                <a:spcPts val="0"/>
              </a:spcAft>
              <a:buSzPts val="1800"/>
              <a:buChar char="▹"/>
              <a:defRPr sz="1800"/>
            </a:lvl9pPr>
          </a:lstStyle>
          <a:p/>
        </p:txBody>
      </p:sp>
      <p:sp>
        <p:nvSpPr>
          <p:cNvPr id="34" name="Google Shape;34;p6"/>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35" name="Shape 35"/>
        <p:cNvGrpSpPr/>
        <p:nvPr/>
      </p:nvGrpSpPr>
      <p:grpSpPr>
        <a:xfrm>
          <a:off x="0" y="0"/>
          <a:ext cx="0" cy="0"/>
          <a:chOff x="0" y="0"/>
          <a:chExt cx="0" cy="0"/>
        </a:xfrm>
      </p:grpSpPr>
      <p:sp>
        <p:nvSpPr>
          <p:cNvPr id="36" name="Google Shape;36;p7"/>
          <p:cNvSpPr/>
          <p:nvPr/>
        </p:nvSpPr>
        <p:spPr>
          <a:xfrm flipH="1">
            <a:off x="8686800" y="4674850"/>
            <a:ext cx="468600" cy="468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7"/>
          <p:cNvSpPr/>
          <p:nvPr/>
        </p:nvSpPr>
        <p:spPr>
          <a:xfrm rot="5400000">
            <a:off x="-100350" y="724485"/>
            <a:ext cx="468600" cy="2679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457200" y="605600"/>
            <a:ext cx="5640900" cy="1082700"/>
          </a:xfrm>
          <a:prstGeom prst="rect">
            <a:avLst/>
          </a:prstGeom>
        </p:spPr>
        <p:txBody>
          <a:bodyPr anchorCtr="0" anchor="t" bIns="0" lIns="0" spcFirstLastPara="1" rIns="0" wrap="square" tIns="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39" name="Google Shape;39;p7"/>
          <p:cNvSpPr txBox="1"/>
          <p:nvPr>
            <p:ph idx="1" type="body"/>
          </p:nvPr>
        </p:nvSpPr>
        <p:spPr>
          <a:xfrm>
            <a:off x="457200" y="1995750"/>
            <a:ext cx="2563500" cy="26790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600"/>
              </a:spcBef>
              <a:spcAft>
                <a:spcPts val="0"/>
              </a:spcAft>
              <a:buSzPts val="1600"/>
              <a:buChar char="▹"/>
              <a:defRPr sz="1600"/>
            </a:lvl2pPr>
            <a:lvl3pPr indent="-330200" lvl="2" marL="1371600" rtl="0">
              <a:spcBef>
                <a:spcPts val="600"/>
              </a:spcBef>
              <a:spcAft>
                <a:spcPts val="0"/>
              </a:spcAft>
              <a:buSzPts val="1600"/>
              <a:buChar char="▹"/>
              <a:defRPr sz="1600"/>
            </a:lvl3pPr>
            <a:lvl4pPr indent="-330200" lvl="3" marL="1828800" rtl="0">
              <a:spcBef>
                <a:spcPts val="600"/>
              </a:spcBef>
              <a:spcAft>
                <a:spcPts val="0"/>
              </a:spcAft>
              <a:buSzPts val="1600"/>
              <a:buChar char="▹"/>
              <a:defRPr sz="1600"/>
            </a:lvl4pPr>
            <a:lvl5pPr indent="-330200" lvl="4" marL="2286000" rtl="0">
              <a:spcBef>
                <a:spcPts val="600"/>
              </a:spcBef>
              <a:spcAft>
                <a:spcPts val="0"/>
              </a:spcAft>
              <a:buSzPts val="1600"/>
              <a:buChar char="▹"/>
              <a:defRPr sz="1600"/>
            </a:lvl5pPr>
            <a:lvl6pPr indent="-330200" lvl="5" marL="2743200" rtl="0">
              <a:spcBef>
                <a:spcPts val="600"/>
              </a:spcBef>
              <a:spcAft>
                <a:spcPts val="0"/>
              </a:spcAft>
              <a:buSzPts val="1600"/>
              <a:buChar char="▹"/>
              <a:defRPr sz="1600"/>
            </a:lvl6pPr>
            <a:lvl7pPr indent="-330200" lvl="6" marL="3200400" rtl="0">
              <a:spcBef>
                <a:spcPts val="600"/>
              </a:spcBef>
              <a:spcAft>
                <a:spcPts val="0"/>
              </a:spcAft>
              <a:buSzPts val="1600"/>
              <a:buChar char="▹"/>
              <a:defRPr sz="1600"/>
            </a:lvl7pPr>
            <a:lvl8pPr indent="-330200" lvl="7" marL="3657600" rtl="0">
              <a:spcBef>
                <a:spcPts val="600"/>
              </a:spcBef>
              <a:spcAft>
                <a:spcPts val="0"/>
              </a:spcAft>
              <a:buSzPts val="1600"/>
              <a:buChar char="▹"/>
              <a:defRPr sz="1600"/>
            </a:lvl8pPr>
            <a:lvl9pPr indent="-330200" lvl="8" marL="4114800" rtl="0">
              <a:spcBef>
                <a:spcPts val="600"/>
              </a:spcBef>
              <a:spcAft>
                <a:spcPts val="0"/>
              </a:spcAft>
              <a:buSzPts val="1600"/>
              <a:buChar char="▹"/>
              <a:defRPr sz="1600"/>
            </a:lvl9pPr>
          </a:lstStyle>
          <a:p/>
        </p:txBody>
      </p:sp>
      <p:sp>
        <p:nvSpPr>
          <p:cNvPr id="40" name="Google Shape;40;p7"/>
          <p:cNvSpPr txBox="1"/>
          <p:nvPr>
            <p:ph idx="2" type="body"/>
          </p:nvPr>
        </p:nvSpPr>
        <p:spPr>
          <a:xfrm>
            <a:off x="3290250" y="1995750"/>
            <a:ext cx="2563500" cy="26790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600"/>
              </a:spcBef>
              <a:spcAft>
                <a:spcPts val="0"/>
              </a:spcAft>
              <a:buSzPts val="1600"/>
              <a:buChar char="▹"/>
              <a:defRPr sz="1600"/>
            </a:lvl2pPr>
            <a:lvl3pPr indent="-330200" lvl="2" marL="1371600" rtl="0">
              <a:spcBef>
                <a:spcPts val="600"/>
              </a:spcBef>
              <a:spcAft>
                <a:spcPts val="0"/>
              </a:spcAft>
              <a:buSzPts val="1600"/>
              <a:buChar char="▹"/>
              <a:defRPr sz="1600"/>
            </a:lvl3pPr>
            <a:lvl4pPr indent="-330200" lvl="3" marL="1828800" rtl="0">
              <a:spcBef>
                <a:spcPts val="600"/>
              </a:spcBef>
              <a:spcAft>
                <a:spcPts val="0"/>
              </a:spcAft>
              <a:buSzPts val="1600"/>
              <a:buChar char="▹"/>
              <a:defRPr sz="1600"/>
            </a:lvl4pPr>
            <a:lvl5pPr indent="-330200" lvl="4" marL="2286000" rtl="0">
              <a:spcBef>
                <a:spcPts val="600"/>
              </a:spcBef>
              <a:spcAft>
                <a:spcPts val="0"/>
              </a:spcAft>
              <a:buSzPts val="1600"/>
              <a:buChar char="▹"/>
              <a:defRPr sz="1600"/>
            </a:lvl5pPr>
            <a:lvl6pPr indent="-330200" lvl="5" marL="2743200" rtl="0">
              <a:spcBef>
                <a:spcPts val="600"/>
              </a:spcBef>
              <a:spcAft>
                <a:spcPts val="0"/>
              </a:spcAft>
              <a:buSzPts val="1600"/>
              <a:buChar char="▹"/>
              <a:defRPr sz="1600"/>
            </a:lvl6pPr>
            <a:lvl7pPr indent="-330200" lvl="6" marL="3200400" rtl="0">
              <a:spcBef>
                <a:spcPts val="600"/>
              </a:spcBef>
              <a:spcAft>
                <a:spcPts val="0"/>
              </a:spcAft>
              <a:buSzPts val="1600"/>
              <a:buChar char="▹"/>
              <a:defRPr sz="1600"/>
            </a:lvl7pPr>
            <a:lvl8pPr indent="-330200" lvl="7" marL="3657600" rtl="0">
              <a:spcBef>
                <a:spcPts val="600"/>
              </a:spcBef>
              <a:spcAft>
                <a:spcPts val="0"/>
              </a:spcAft>
              <a:buSzPts val="1600"/>
              <a:buChar char="▹"/>
              <a:defRPr sz="1600"/>
            </a:lvl8pPr>
            <a:lvl9pPr indent="-330200" lvl="8" marL="4114800" rtl="0">
              <a:spcBef>
                <a:spcPts val="600"/>
              </a:spcBef>
              <a:spcAft>
                <a:spcPts val="0"/>
              </a:spcAft>
              <a:buSzPts val="1600"/>
              <a:buChar char="▹"/>
              <a:defRPr sz="1600"/>
            </a:lvl9pPr>
          </a:lstStyle>
          <a:p/>
        </p:txBody>
      </p:sp>
      <p:sp>
        <p:nvSpPr>
          <p:cNvPr id="41" name="Google Shape;41;p7"/>
          <p:cNvSpPr txBox="1"/>
          <p:nvPr>
            <p:ph idx="3" type="body"/>
          </p:nvPr>
        </p:nvSpPr>
        <p:spPr>
          <a:xfrm>
            <a:off x="6123300" y="1995750"/>
            <a:ext cx="2563500" cy="26790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600"/>
              </a:spcBef>
              <a:spcAft>
                <a:spcPts val="0"/>
              </a:spcAft>
              <a:buSzPts val="1600"/>
              <a:buChar char="▹"/>
              <a:defRPr sz="1600"/>
            </a:lvl2pPr>
            <a:lvl3pPr indent="-330200" lvl="2" marL="1371600" rtl="0">
              <a:spcBef>
                <a:spcPts val="600"/>
              </a:spcBef>
              <a:spcAft>
                <a:spcPts val="0"/>
              </a:spcAft>
              <a:buSzPts val="1600"/>
              <a:buChar char="▹"/>
              <a:defRPr sz="1600"/>
            </a:lvl3pPr>
            <a:lvl4pPr indent="-330200" lvl="3" marL="1828800" rtl="0">
              <a:spcBef>
                <a:spcPts val="600"/>
              </a:spcBef>
              <a:spcAft>
                <a:spcPts val="0"/>
              </a:spcAft>
              <a:buSzPts val="1600"/>
              <a:buChar char="▹"/>
              <a:defRPr sz="1600"/>
            </a:lvl4pPr>
            <a:lvl5pPr indent="-330200" lvl="4" marL="2286000" rtl="0">
              <a:spcBef>
                <a:spcPts val="600"/>
              </a:spcBef>
              <a:spcAft>
                <a:spcPts val="0"/>
              </a:spcAft>
              <a:buSzPts val="1600"/>
              <a:buChar char="▹"/>
              <a:defRPr sz="1600"/>
            </a:lvl5pPr>
            <a:lvl6pPr indent="-330200" lvl="5" marL="2743200" rtl="0">
              <a:spcBef>
                <a:spcPts val="600"/>
              </a:spcBef>
              <a:spcAft>
                <a:spcPts val="0"/>
              </a:spcAft>
              <a:buSzPts val="1600"/>
              <a:buChar char="▹"/>
              <a:defRPr sz="1600"/>
            </a:lvl6pPr>
            <a:lvl7pPr indent="-330200" lvl="6" marL="3200400" rtl="0">
              <a:spcBef>
                <a:spcPts val="600"/>
              </a:spcBef>
              <a:spcAft>
                <a:spcPts val="0"/>
              </a:spcAft>
              <a:buSzPts val="1600"/>
              <a:buChar char="▹"/>
              <a:defRPr sz="1600"/>
            </a:lvl7pPr>
            <a:lvl8pPr indent="-330200" lvl="7" marL="3657600" rtl="0">
              <a:spcBef>
                <a:spcPts val="600"/>
              </a:spcBef>
              <a:spcAft>
                <a:spcPts val="0"/>
              </a:spcAft>
              <a:buSzPts val="1600"/>
              <a:buChar char="▹"/>
              <a:defRPr sz="1600"/>
            </a:lvl8pPr>
            <a:lvl9pPr indent="-330200" lvl="8" marL="4114800" rtl="0">
              <a:spcBef>
                <a:spcPts val="600"/>
              </a:spcBef>
              <a:spcAft>
                <a:spcPts val="0"/>
              </a:spcAft>
              <a:buSzPts val="1600"/>
              <a:buChar char="▹"/>
              <a:defRPr sz="1600"/>
            </a:lvl9pPr>
          </a:lstStyle>
          <a:p/>
        </p:txBody>
      </p:sp>
      <p:sp>
        <p:nvSpPr>
          <p:cNvPr id="42" name="Google Shape;42;p7"/>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8"/>
          <p:cNvSpPr/>
          <p:nvPr/>
        </p:nvSpPr>
        <p:spPr>
          <a:xfrm flipH="1">
            <a:off x="8686800" y="4674850"/>
            <a:ext cx="468600" cy="468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8"/>
          <p:cNvSpPr/>
          <p:nvPr/>
        </p:nvSpPr>
        <p:spPr>
          <a:xfrm rot="5400000">
            <a:off x="-100350" y="724485"/>
            <a:ext cx="468600" cy="2679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8"/>
          <p:cNvSpPr txBox="1"/>
          <p:nvPr>
            <p:ph type="title"/>
          </p:nvPr>
        </p:nvSpPr>
        <p:spPr>
          <a:xfrm>
            <a:off x="457200" y="605600"/>
            <a:ext cx="5640900" cy="1082700"/>
          </a:xfrm>
          <a:prstGeom prst="rect">
            <a:avLst/>
          </a:prstGeom>
        </p:spPr>
        <p:txBody>
          <a:bodyPr anchorCtr="0" anchor="t" bIns="0" lIns="0" spcFirstLastPara="1" rIns="0" wrap="square" tIns="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47" name="Google Shape;47;p8"/>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9"/>
          <p:cNvSpPr/>
          <p:nvPr/>
        </p:nvSpPr>
        <p:spPr>
          <a:xfrm flipH="1">
            <a:off x="8686800" y="4674850"/>
            <a:ext cx="468600" cy="468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9"/>
          <p:cNvSpPr/>
          <p:nvPr/>
        </p:nvSpPr>
        <p:spPr>
          <a:xfrm rot="5400000">
            <a:off x="-100350" y="4448760"/>
            <a:ext cx="468600" cy="2679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9"/>
          <p:cNvSpPr txBox="1"/>
          <p:nvPr>
            <p:ph idx="1" type="body"/>
          </p:nvPr>
        </p:nvSpPr>
        <p:spPr>
          <a:xfrm>
            <a:off x="457200" y="4406309"/>
            <a:ext cx="8229600" cy="519600"/>
          </a:xfrm>
          <a:prstGeom prst="rect">
            <a:avLst/>
          </a:prstGeom>
        </p:spPr>
        <p:txBody>
          <a:bodyPr anchorCtr="0" anchor="t" bIns="0" lIns="0" spcFirstLastPara="1" rIns="0" wrap="square" tIns="0">
            <a:noAutofit/>
          </a:bodyPr>
          <a:lstStyle>
            <a:lvl1pPr indent="-228600" lvl="0" marL="457200">
              <a:spcBef>
                <a:spcPts val="360"/>
              </a:spcBef>
              <a:spcAft>
                <a:spcPts val="0"/>
              </a:spcAft>
              <a:buSzPts val="1800"/>
              <a:buNone/>
              <a:defRPr sz="1800"/>
            </a:lvl1pPr>
          </a:lstStyle>
          <a:p/>
        </p:txBody>
      </p:sp>
      <p:sp>
        <p:nvSpPr>
          <p:cNvPr id="52" name="Google Shape;52;p9"/>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0"/>
          <p:cNvSpPr/>
          <p:nvPr/>
        </p:nvSpPr>
        <p:spPr>
          <a:xfrm flipH="1">
            <a:off x="8686800" y="4674850"/>
            <a:ext cx="468600" cy="468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gradFill>
          <a:gsLst>
            <a:gs pos="0">
              <a:schemeClr val="lt1"/>
            </a:gs>
            <a:gs pos="50000">
              <a:schemeClr val="lt1"/>
            </a:gs>
            <a:gs pos="100000">
              <a:schemeClr val="lt2"/>
            </a:gs>
          </a:gsLst>
          <a:lin ang="16200038"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605600"/>
            <a:ext cx="5640900" cy="1082700"/>
          </a:xfrm>
          <a:prstGeom prst="rect">
            <a:avLst/>
          </a:prstGeom>
          <a:noFill/>
          <a:ln>
            <a:noFill/>
          </a:ln>
        </p:spPr>
        <p:txBody>
          <a:bodyPr anchorCtr="0" anchor="t" bIns="0" lIns="0" spcFirstLastPara="1" rIns="0" wrap="square" tIns="0">
            <a:noAutofit/>
          </a:bodyPr>
          <a:lstStyle>
            <a:lvl1pPr lvl="0">
              <a:lnSpc>
                <a:spcPct val="80000"/>
              </a:lnSpc>
              <a:spcBef>
                <a:spcPts val="0"/>
              </a:spcBef>
              <a:spcAft>
                <a:spcPts val="0"/>
              </a:spcAft>
              <a:buClr>
                <a:schemeClr val="accent2"/>
              </a:buClr>
              <a:buSzPts val="4800"/>
              <a:buFont typeface="Raleway SemiBold"/>
              <a:buNone/>
              <a:defRPr sz="4800">
                <a:solidFill>
                  <a:schemeClr val="accent2"/>
                </a:solidFill>
                <a:latin typeface="Raleway SemiBold"/>
                <a:ea typeface="Raleway SemiBold"/>
                <a:cs typeface="Raleway SemiBold"/>
                <a:sym typeface="Raleway SemiBold"/>
              </a:defRPr>
            </a:lvl1pPr>
            <a:lvl2pPr lvl="1">
              <a:lnSpc>
                <a:spcPct val="80000"/>
              </a:lnSpc>
              <a:spcBef>
                <a:spcPts val="0"/>
              </a:spcBef>
              <a:spcAft>
                <a:spcPts val="0"/>
              </a:spcAft>
              <a:buClr>
                <a:schemeClr val="accent2"/>
              </a:buClr>
              <a:buSzPts val="4800"/>
              <a:buFont typeface="Raleway SemiBold"/>
              <a:buNone/>
              <a:defRPr sz="4800">
                <a:solidFill>
                  <a:schemeClr val="accent2"/>
                </a:solidFill>
                <a:latin typeface="Raleway SemiBold"/>
                <a:ea typeface="Raleway SemiBold"/>
                <a:cs typeface="Raleway SemiBold"/>
                <a:sym typeface="Raleway SemiBold"/>
              </a:defRPr>
            </a:lvl2pPr>
            <a:lvl3pPr lvl="2">
              <a:lnSpc>
                <a:spcPct val="80000"/>
              </a:lnSpc>
              <a:spcBef>
                <a:spcPts val="0"/>
              </a:spcBef>
              <a:spcAft>
                <a:spcPts val="0"/>
              </a:spcAft>
              <a:buClr>
                <a:schemeClr val="accent2"/>
              </a:buClr>
              <a:buSzPts val="4800"/>
              <a:buFont typeface="Raleway SemiBold"/>
              <a:buNone/>
              <a:defRPr sz="4800">
                <a:solidFill>
                  <a:schemeClr val="accent2"/>
                </a:solidFill>
                <a:latin typeface="Raleway SemiBold"/>
                <a:ea typeface="Raleway SemiBold"/>
                <a:cs typeface="Raleway SemiBold"/>
                <a:sym typeface="Raleway SemiBold"/>
              </a:defRPr>
            </a:lvl3pPr>
            <a:lvl4pPr lvl="3">
              <a:lnSpc>
                <a:spcPct val="80000"/>
              </a:lnSpc>
              <a:spcBef>
                <a:spcPts val="0"/>
              </a:spcBef>
              <a:spcAft>
                <a:spcPts val="0"/>
              </a:spcAft>
              <a:buClr>
                <a:schemeClr val="accent2"/>
              </a:buClr>
              <a:buSzPts val="4800"/>
              <a:buFont typeface="Raleway SemiBold"/>
              <a:buNone/>
              <a:defRPr sz="4800">
                <a:solidFill>
                  <a:schemeClr val="accent2"/>
                </a:solidFill>
                <a:latin typeface="Raleway SemiBold"/>
                <a:ea typeface="Raleway SemiBold"/>
                <a:cs typeface="Raleway SemiBold"/>
                <a:sym typeface="Raleway SemiBold"/>
              </a:defRPr>
            </a:lvl4pPr>
            <a:lvl5pPr lvl="4">
              <a:lnSpc>
                <a:spcPct val="80000"/>
              </a:lnSpc>
              <a:spcBef>
                <a:spcPts val="0"/>
              </a:spcBef>
              <a:spcAft>
                <a:spcPts val="0"/>
              </a:spcAft>
              <a:buClr>
                <a:schemeClr val="accent2"/>
              </a:buClr>
              <a:buSzPts val="4800"/>
              <a:buFont typeface="Raleway SemiBold"/>
              <a:buNone/>
              <a:defRPr sz="4800">
                <a:solidFill>
                  <a:schemeClr val="accent2"/>
                </a:solidFill>
                <a:latin typeface="Raleway SemiBold"/>
                <a:ea typeface="Raleway SemiBold"/>
                <a:cs typeface="Raleway SemiBold"/>
                <a:sym typeface="Raleway SemiBold"/>
              </a:defRPr>
            </a:lvl5pPr>
            <a:lvl6pPr lvl="5">
              <a:lnSpc>
                <a:spcPct val="80000"/>
              </a:lnSpc>
              <a:spcBef>
                <a:spcPts val="0"/>
              </a:spcBef>
              <a:spcAft>
                <a:spcPts val="0"/>
              </a:spcAft>
              <a:buClr>
                <a:schemeClr val="accent2"/>
              </a:buClr>
              <a:buSzPts val="4800"/>
              <a:buFont typeface="Raleway SemiBold"/>
              <a:buNone/>
              <a:defRPr sz="4800">
                <a:solidFill>
                  <a:schemeClr val="accent2"/>
                </a:solidFill>
                <a:latin typeface="Raleway SemiBold"/>
                <a:ea typeface="Raleway SemiBold"/>
                <a:cs typeface="Raleway SemiBold"/>
                <a:sym typeface="Raleway SemiBold"/>
              </a:defRPr>
            </a:lvl6pPr>
            <a:lvl7pPr lvl="6">
              <a:lnSpc>
                <a:spcPct val="80000"/>
              </a:lnSpc>
              <a:spcBef>
                <a:spcPts val="0"/>
              </a:spcBef>
              <a:spcAft>
                <a:spcPts val="0"/>
              </a:spcAft>
              <a:buClr>
                <a:schemeClr val="accent2"/>
              </a:buClr>
              <a:buSzPts val="4800"/>
              <a:buFont typeface="Raleway SemiBold"/>
              <a:buNone/>
              <a:defRPr sz="4800">
                <a:solidFill>
                  <a:schemeClr val="accent2"/>
                </a:solidFill>
                <a:latin typeface="Raleway SemiBold"/>
                <a:ea typeface="Raleway SemiBold"/>
                <a:cs typeface="Raleway SemiBold"/>
                <a:sym typeface="Raleway SemiBold"/>
              </a:defRPr>
            </a:lvl7pPr>
            <a:lvl8pPr lvl="7">
              <a:lnSpc>
                <a:spcPct val="80000"/>
              </a:lnSpc>
              <a:spcBef>
                <a:spcPts val="0"/>
              </a:spcBef>
              <a:spcAft>
                <a:spcPts val="0"/>
              </a:spcAft>
              <a:buClr>
                <a:schemeClr val="accent2"/>
              </a:buClr>
              <a:buSzPts val="4800"/>
              <a:buFont typeface="Raleway SemiBold"/>
              <a:buNone/>
              <a:defRPr sz="4800">
                <a:solidFill>
                  <a:schemeClr val="accent2"/>
                </a:solidFill>
                <a:latin typeface="Raleway SemiBold"/>
                <a:ea typeface="Raleway SemiBold"/>
                <a:cs typeface="Raleway SemiBold"/>
                <a:sym typeface="Raleway SemiBold"/>
              </a:defRPr>
            </a:lvl8pPr>
            <a:lvl9pPr lvl="8">
              <a:lnSpc>
                <a:spcPct val="80000"/>
              </a:lnSpc>
              <a:spcBef>
                <a:spcPts val="0"/>
              </a:spcBef>
              <a:spcAft>
                <a:spcPts val="0"/>
              </a:spcAft>
              <a:buClr>
                <a:schemeClr val="accent2"/>
              </a:buClr>
              <a:buSzPts val="4800"/>
              <a:buFont typeface="Raleway SemiBold"/>
              <a:buNone/>
              <a:defRPr sz="4800">
                <a:solidFill>
                  <a:schemeClr val="accent2"/>
                </a:solidFill>
                <a:latin typeface="Raleway SemiBold"/>
                <a:ea typeface="Raleway SemiBold"/>
                <a:cs typeface="Raleway SemiBold"/>
                <a:sym typeface="Raleway SemiBold"/>
              </a:defRPr>
            </a:lvl9pPr>
          </a:lstStyle>
          <a:p/>
        </p:txBody>
      </p:sp>
      <p:sp>
        <p:nvSpPr>
          <p:cNvPr id="7" name="Google Shape;7;p1"/>
          <p:cNvSpPr txBox="1"/>
          <p:nvPr>
            <p:ph idx="1" type="body"/>
          </p:nvPr>
        </p:nvSpPr>
        <p:spPr>
          <a:xfrm>
            <a:off x="457200" y="1995750"/>
            <a:ext cx="5640900" cy="2679000"/>
          </a:xfrm>
          <a:prstGeom prst="rect">
            <a:avLst/>
          </a:prstGeom>
          <a:noFill/>
          <a:ln>
            <a:noFill/>
          </a:ln>
        </p:spPr>
        <p:txBody>
          <a:bodyPr anchorCtr="0" anchor="t" bIns="0" lIns="0" spcFirstLastPara="1" rIns="0" wrap="square" tIns="0">
            <a:noAutofit/>
          </a:bodyPr>
          <a:lstStyle>
            <a:lvl1pPr indent="-342900" lvl="0" marL="4572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1pPr>
            <a:lvl2pPr indent="-342900" lvl="1" marL="9144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2pPr>
            <a:lvl3pPr indent="-342900" lvl="2" marL="13716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3pPr>
            <a:lvl4pPr indent="-355600" lvl="3" marL="18288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4pPr>
            <a:lvl5pPr indent="-355600" lvl="4" marL="22860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5pPr>
            <a:lvl6pPr indent="-355600" lvl="5" marL="27432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6pPr>
            <a:lvl7pPr indent="-355600" lvl="6" marL="32004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7pPr>
            <a:lvl8pPr indent="-355600" lvl="7" marL="3657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8pPr>
            <a:lvl9pPr indent="-355600" lvl="8" marL="41148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9pPr>
          </a:lstStyle>
          <a:p/>
        </p:txBody>
      </p:sp>
      <p:sp>
        <p:nvSpPr>
          <p:cNvPr id="8" name="Google Shape;8;p1"/>
          <p:cNvSpPr txBox="1"/>
          <p:nvPr>
            <p:ph idx="12" type="sldNum"/>
          </p:nvPr>
        </p:nvSpPr>
        <p:spPr>
          <a:xfrm>
            <a:off x="8649025" y="4636750"/>
            <a:ext cx="456900" cy="468600"/>
          </a:xfrm>
          <a:prstGeom prst="rect">
            <a:avLst/>
          </a:prstGeom>
          <a:noFill/>
          <a:ln>
            <a:noFill/>
          </a:ln>
        </p:spPr>
        <p:txBody>
          <a:bodyPr anchorCtr="0" anchor="b" bIns="0" lIns="0" spcFirstLastPara="1" rIns="0" wrap="square" tIns="0">
            <a:noAutofit/>
          </a:bodyPr>
          <a:lstStyle>
            <a:lvl1pPr lvl="0" algn="r">
              <a:buNone/>
              <a:defRPr sz="1200">
                <a:solidFill>
                  <a:schemeClr val="lt1"/>
                </a:solidFill>
                <a:latin typeface="Barlow Light"/>
                <a:ea typeface="Barlow Light"/>
                <a:cs typeface="Barlow Light"/>
                <a:sym typeface="Barlow Light"/>
              </a:defRPr>
            </a:lvl1pPr>
            <a:lvl2pPr lvl="1" algn="r">
              <a:buNone/>
              <a:defRPr sz="1200">
                <a:solidFill>
                  <a:schemeClr val="lt1"/>
                </a:solidFill>
                <a:latin typeface="Barlow Light"/>
                <a:ea typeface="Barlow Light"/>
                <a:cs typeface="Barlow Light"/>
                <a:sym typeface="Barlow Light"/>
              </a:defRPr>
            </a:lvl2pPr>
            <a:lvl3pPr lvl="2" algn="r">
              <a:buNone/>
              <a:defRPr sz="1200">
                <a:solidFill>
                  <a:schemeClr val="lt1"/>
                </a:solidFill>
                <a:latin typeface="Barlow Light"/>
                <a:ea typeface="Barlow Light"/>
                <a:cs typeface="Barlow Light"/>
                <a:sym typeface="Barlow Light"/>
              </a:defRPr>
            </a:lvl3pPr>
            <a:lvl4pPr lvl="3" algn="r">
              <a:buNone/>
              <a:defRPr sz="1200">
                <a:solidFill>
                  <a:schemeClr val="lt1"/>
                </a:solidFill>
                <a:latin typeface="Barlow Light"/>
                <a:ea typeface="Barlow Light"/>
                <a:cs typeface="Barlow Light"/>
                <a:sym typeface="Barlow Light"/>
              </a:defRPr>
            </a:lvl4pPr>
            <a:lvl5pPr lvl="4" algn="r">
              <a:buNone/>
              <a:defRPr sz="1200">
                <a:solidFill>
                  <a:schemeClr val="lt1"/>
                </a:solidFill>
                <a:latin typeface="Barlow Light"/>
                <a:ea typeface="Barlow Light"/>
                <a:cs typeface="Barlow Light"/>
                <a:sym typeface="Barlow Light"/>
              </a:defRPr>
            </a:lvl5pPr>
            <a:lvl6pPr lvl="5" algn="r">
              <a:buNone/>
              <a:defRPr sz="1200">
                <a:solidFill>
                  <a:schemeClr val="lt1"/>
                </a:solidFill>
                <a:latin typeface="Barlow Light"/>
                <a:ea typeface="Barlow Light"/>
                <a:cs typeface="Barlow Light"/>
                <a:sym typeface="Barlow Light"/>
              </a:defRPr>
            </a:lvl6pPr>
            <a:lvl7pPr lvl="6" algn="r">
              <a:buNone/>
              <a:defRPr sz="1200">
                <a:solidFill>
                  <a:schemeClr val="lt1"/>
                </a:solidFill>
                <a:latin typeface="Barlow Light"/>
                <a:ea typeface="Barlow Light"/>
                <a:cs typeface="Barlow Light"/>
                <a:sym typeface="Barlow Light"/>
              </a:defRPr>
            </a:lvl7pPr>
            <a:lvl8pPr lvl="7" algn="r">
              <a:buNone/>
              <a:defRPr sz="1200">
                <a:solidFill>
                  <a:schemeClr val="lt1"/>
                </a:solidFill>
                <a:latin typeface="Barlow Light"/>
                <a:ea typeface="Barlow Light"/>
                <a:cs typeface="Barlow Light"/>
                <a:sym typeface="Barlow Light"/>
              </a:defRPr>
            </a:lvl8pPr>
            <a:lvl9pPr lvl="8" algn="r">
              <a:buNone/>
              <a:defRPr sz="1200">
                <a:solidFill>
                  <a:schemeClr val="lt1"/>
                </a:solidFill>
                <a:latin typeface="Barlow Light"/>
                <a:ea typeface="Barlow Light"/>
                <a:cs typeface="Barlow Light"/>
                <a:sym typeface="Barlow Ligh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hyperlink" Target="https://simplyrenting.com/" TargetMode="External"/><Relationship Id="rId5" Type="http://schemas.openxmlformats.org/officeDocument/2006/relationships/image" Target="../media/image16.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hyperlink" Target="https://simplyrenting.com/" TargetMode="External"/><Relationship Id="rId5" Type="http://schemas.openxmlformats.org/officeDocument/2006/relationships/image" Target="../media/image16.png"/><Relationship Id="rId6"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hyperlink" Target="https://simplyrenting.com/" TargetMode="External"/><Relationship Id="rId5" Type="http://schemas.openxmlformats.org/officeDocument/2006/relationships/image" Target="../media/image16.png"/><Relationship Id="rId6"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hyperlink" Target="https://simplyrenting.com/" TargetMode="External"/><Relationship Id="rId5" Type="http://schemas.openxmlformats.org/officeDocument/2006/relationships/image" Target="../media/image16.png"/><Relationship Id="rId6"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hyperlink" Target="https://simplyrenting.com/" TargetMode="External"/><Relationship Id="rId5" Type="http://schemas.openxmlformats.org/officeDocument/2006/relationships/image" Target="../media/image16.png"/><Relationship Id="rId6"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hyperlink" Target="https://simplyrenting.com/" TargetMode="External"/><Relationship Id="rId5" Type="http://schemas.openxmlformats.org/officeDocument/2006/relationships/image" Target="../media/image16.png"/><Relationship Id="rId6"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hyperlink" Target="https://simplyrenting.com/" TargetMode="External"/><Relationship Id="rId5" Type="http://schemas.openxmlformats.org/officeDocument/2006/relationships/image" Target="../media/image16.png"/><Relationship Id="rId6"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hyperlink" Target="https://simplyrenting.com/" TargetMode="External"/><Relationship Id="rId5" Type="http://schemas.openxmlformats.org/officeDocument/2006/relationships/image" Target="../media/image16.png"/><Relationship Id="rId6"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hyperlink" Target="https://simplyrenting.com/" TargetMode="External"/><Relationship Id="rId5" Type="http://schemas.openxmlformats.org/officeDocument/2006/relationships/image" Target="../media/image16.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hyperlink" Target="https://simplyrenting.com/" TargetMode="External"/><Relationship Id="rId5" Type="http://schemas.openxmlformats.org/officeDocument/2006/relationships/image" Target="../media/image16.png"/><Relationship Id="rId6"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hyperlink" Target="https://simplyrenting.com/" TargetMode="External"/><Relationship Id="rId5" Type="http://schemas.openxmlformats.org/officeDocument/2006/relationships/image" Target="../media/image16.png"/><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hyperlink" Target="https://simplyrenting.com/" TargetMode="External"/><Relationship Id="rId5" Type="http://schemas.openxmlformats.org/officeDocument/2006/relationships/image" Target="../media/image16.png"/><Relationship Id="rId6"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hyperlink" Target="https://simplyrenting.com/" TargetMode="External"/><Relationship Id="rId5" Type="http://schemas.openxmlformats.org/officeDocument/2006/relationships/image" Target="../media/image16.png"/><Relationship Id="rId6"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hyperlink" Target="https://simplyrenting.com/" TargetMode="External"/><Relationship Id="rId5" Type="http://schemas.openxmlformats.org/officeDocument/2006/relationships/image" Target="../media/image16.png"/><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2"/>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64" name="Google Shape;64;p12"/>
          <p:cNvSpPr txBox="1"/>
          <p:nvPr>
            <p:ph idx="4294967295" type="subTitle"/>
          </p:nvPr>
        </p:nvSpPr>
        <p:spPr>
          <a:xfrm>
            <a:off x="5272475" y="152400"/>
            <a:ext cx="3833400" cy="3447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200">
                <a:solidFill>
                  <a:srgbClr val="000000"/>
                </a:solidFill>
                <a:latin typeface="Arial"/>
                <a:ea typeface="Arial"/>
                <a:cs typeface="Arial"/>
                <a:sym typeface="Arial"/>
              </a:rPr>
              <a:t>Built upon a legacy of reliable, field-proven concentrator models, the DeVilbiss 5 Liter Oxygen Concentrator was designed with enhanced quality, durability, and simplicity in mind.</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 Do you have an interest in our products?  visit our store or at 8340 Northfield blvd or our website </a:t>
            </a:r>
            <a:r>
              <a:rPr lang="en" sz="1000" u="sng">
                <a:solidFill>
                  <a:schemeClr val="accent2"/>
                </a:solidFill>
                <a:latin typeface="Arial"/>
                <a:ea typeface="Arial"/>
                <a:cs typeface="Arial"/>
                <a:sym typeface="Arial"/>
                <a:hlinkClick r:id="rId4">
                  <a:extLst>
                    <a:ext uri="{A12FA001-AC4F-418D-AE19-62706E023703}">
                      <ahyp:hlinkClr val="tx"/>
                    </a:ext>
                  </a:extLst>
                </a:hlinkClick>
              </a:rPr>
              <a:t>https://simplyrenting.com/</a:t>
            </a:r>
            <a:r>
              <a:rPr lang="en" sz="10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#skymedical #simplyrenting #medicalsupplies #medicalequipmentsupplies #toptiermedicalsupplies #medicalsuppliesstore #medicalsuppliesretailstore #medical #health #medicallife #staysafe #healthcare #lifestyle #wellness #stayhealthy #healthproblems #healthcareproblems #injury #athlete #wheelchair #wheelchairuser #disability #wheelchairs #spinalcordinjuryrecovery #recovery #powerliftchair #powerscooter #kneewalker #pulseoximeter #oximeter</a:t>
            </a:r>
            <a:endParaRPr sz="1200">
              <a:solidFill>
                <a:srgbClr val="000000"/>
              </a:solidFill>
              <a:latin typeface="Arial"/>
              <a:ea typeface="Arial"/>
              <a:cs typeface="Arial"/>
              <a:sym typeface="Arial"/>
            </a:endParaRPr>
          </a:p>
        </p:txBody>
      </p:sp>
      <p:sp>
        <p:nvSpPr>
          <p:cNvPr id="65" name="Google Shape;65;p12"/>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66" name="Google Shape;66;p12"/>
          <p:cNvPicPr preferRelativeResize="0"/>
          <p:nvPr/>
        </p:nvPicPr>
        <p:blipFill>
          <a:blip r:embed="rId5">
            <a:alphaModFix amt="30000"/>
          </a:blip>
          <a:stretch>
            <a:fillRect/>
          </a:stretch>
        </p:blipFill>
        <p:spPr>
          <a:xfrm>
            <a:off x="5272425" y="3684375"/>
            <a:ext cx="3752750" cy="1356602"/>
          </a:xfrm>
          <a:prstGeom prst="rect">
            <a:avLst/>
          </a:prstGeom>
          <a:noFill/>
          <a:ln>
            <a:noFill/>
          </a:ln>
        </p:spPr>
      </p:pic>
      <p:sp>
        <p:nvSpPr>
          <p:cNvPr id="67" name="Google Shape;67;p12"/>
          <p:cNvSpPr txBox="1"/>
          <p:nvPr>
            <p:ph idx="4294967295" type="subTitle"/>
          </p:nvPr>
        </p:nvSpPr>
        <p:spPr>
          <a:xfrm>
            <a:off x="5272450" y="3684375"/>
            <a:ext cx="3752700" cy="13566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spcBef>
                <a:spcPts val="600"/>
              </a:spcBef>
              <a:spcAft>
                <a:spcPts val="0"/>
              </a:spcAft>
              <a:buClr>
                <a:schemeClr val="dk1"/>
              </a:buClr>
              <a:buSzPts val="1100"/>
              <a:buFont typeface="Arial"/>
              <a:buNone/>
            </a:pPr>
            <a:r>
              <a:rPr lang="en" sz="1400">
                <a:latin typeface="Arial"/>
                <a:ea typeface="Arial"/>
                <a:cs typeface="Arial"/>
                <a:sym typeface="Arial"/>
              </a:rPr>
              <a:t> Feedback here:</a:t>
            </a:r>
            <a:endParaRPr sz="1400">
              <a:latin typeface="Arial"/>
              <a:ea typeface="Arial"/>
              <a:cs typeface="Arial"/>
              <a:sym typeface="Arial"/>
            </a:endParaRPr>
          </a:p>
        </p:txBody>
      </p:sp>
      <p:pic>
        <p:nvPicPr>
          <p:cNvPr id="68" name="Google Shape;68;p12"/>
          <p:cNvPicPr preferRelativeResize="0"/>
          <p:nvPr/>
        </p:nvPicPr>
        <p:blipFill>
          <a:blip r:embed="rId6">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1"/>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54" name="Google Shape;154;p21"/>
          <p:cNvSpPr txBox="1"/>
          <p:nvPr>
            <p:ph idx="4294967295" type="subTitle"/>
          </p:nvPr>
        </p:nvSpPr>
        <p:spPr>
          <a:xfrm>
            <a:off x="5272475" y="152400"/>
            <a:ext cx="3833400" cy="3447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050">
                <a:solidFill>
                  <a:srgbClr val="000000"/>
                </a:solidFill>
                <a:latin typeface="Arial"/>
                <a:ea typeface="Arial"/>
                <a:cs typeface="Arial"/>
                <a:sym typeface="Arial"/>
              </a:rPr>
              <a:t>The GetGO Petite with our signature design and best features. The GetGo comes in 3 sizes - CLASSIC STANDARD (22.25” Seat Height for Users 5’4” - 6’1”), JUNIOR (18.5” Seat Height for Users 4’10” - 5’4”), and PETITE (18.5” Seat Height for users 4’10” - 5’4” in need of more narrow frame and ultra light rollator). The GetGO also comes with a much-needed bonus feature - The Lock n’ Load, which locks the walker in a folded position, making it much easier to lift in and out of a vehicle or any storage situation.</a:t>
            </a:r>
            <a:endParaRPr sz="105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05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05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 Do you have an interest in our products?  visit our store or at 8340 Northfield blvd or our website </a:t>
            </a:r>
            <a:r>
              <a:rPr lang="en" sz="1000" u="sng">
                <a:solidFill>
                  <a:schemeClr val="accent2"/>
                </a:solidFill>
                <a:latin typeface="Arial"/>
                <a:ea typeface="Arial"/>
                <a:cs typeface="Arial"/>
                <a:sym typeface="Arial"/>
                <a:hlinkClick r:id="rId4">
                  <a:extLst>
                    <a:ext uri="{A12FA001-AC4F-418D-AE19-62706E023703}">
                      <ahyp:hlinkClr val="tx"/>
                    </a:ext>
                  </a:extLst>
                </a:hlinkClick>
              </a:rPr>
              <a:t>https://simplyrenting.com/</a:t>
            </a:r>
            <a:r>
              <a:rPr lang="en" sz="10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#skymedical #simplyrenting #medicalsupplies #medicalequipmentsupplies #toptiermedicalsupplies #medicalsuppliesstore #medicalsuppliesretailstore #medical #health #medicallife #staysafe #healthcare #lifestyle #wellness #stayhealthy #healthproblems #healthcareproblems #injury #athlete #wheelchair #wheelchairuser #disability #wheelchairs #spinalcordinjuryrecovery #recovery #powerliftchair #powerscooter #kneewalker #pulseoximeter #oximeter</a:t>
            </a:r>
            <a:endParaRPr sz="1050">
              <a:solidFill>
                <a:srgbClr val="000000"/>
              </a:solidFill>
              <a:latin typeface="Arial"/>
              <a:ea typeface="Arial"/>
              <a:cs typeface="Arial"/>
              <a:sym typeface="Arial"/>
            </a:endParaRPr>
          </a:p>
        </p:txBody>
      </p:sp>
      <p:sp>
        <p:nvSpPr>
          <p:cNvPr id="155" name="Google Shape;155;p21"/>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56" name="Google Shape;156;p21"/>
          <p:cNvPicPr preferRelativeResize="0"/>
          <p:nvPr/>
        </p:nvPicPr>
        <p:blipFill>
          <a:blip r:embed="rId5">
            <a:alphaModFix amt="30000"/>
          </a:blip>
          <a:stretch>
            <a:fillRect/>
          </a:stretch>
        </p:blipFill>
        <p:spPr>
          <a:xfrm>
            <a:off x="5272425" y="3684375"/>
            <a:ext cx="3752750" cy="1356602"/>
          </a:xfrm>
          <a:prstGeom prst="rect">
            <a:avLst/>
          </a:prstGeom>
          <a:noFill/>
          <a:ln>
            <a:noFill/>
          </a:ln>
        </p:spPr>
      </p:pic>
      <p:sp>
        <p:nvSpPr>
          <p:cNvPr id="157" name="Google Shape;157;p21"/>
          <p:cNvSpPr txBox="1"/>
          <p:nvPr>
            <p:ph idx="4294967295" type="subTitle"/>
          </p:nvPr>
        </p:nvSpPr>
        <p:spPr>
          <a:xfrm>
            <a:off x="5272450" y="3684375"/>
            <a:ext cx="3752700" cy="13566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spcBef>
                <a:spcPts val="600"/>
              </a:spcBef>
              <a:spcAft>
                <a:spcPts val="0"/>
              </a:spcAft>
              <a:buClr>
                <a:schemeClr val="dk1"/>
              </a:buClr>
              <a:buSzPts val="1100"/>
              <a:buFont typeface="Arial"/>
              <a:buNone/>
            </a:pPr>
            <a:r>
              <a:rPr lang="en" sz="1400">
                <a:latin typeface="Arial"/>
                <a:ea typeface="Arial"/>
                <a:cs typeface="Arial"/>
                <a:sym typeface="Arial"/>
              </a:rPr>
              <a:t> Feedback here:</a:t>
            </a:r>
            <a:endParaRPr sz="1400">
              <a:latin typeface="Arial"/>
              <a:ea typeface="Arial"/>
              <a:cs typeface="Arial"/>
              <a:sym typeface="Arial"/>
            </a:endParaRPr>
          </a:p>
        </p:txBody>
      </p:sp>
      <p:pic>
        <p:nvPicPr>
          <p:cNvPr id="158" name="Google Shape;158;p21"/>
          <p:cNvPicPr preferRelativeResize="0"/>
          <p:nvPr/>
        </p:nvPicPr>
        <p:blipFill>
          <a:blip r:embed="rId6">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2"/>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64" name="Google Shape;164;p22"/>
          <p:cNvSpPr txBox="1"/>
          <p:nvPr>
            <p:ph idx="4294967295" type="subTitle"/>
          </p:nvPr>
        </p:nvSpPr>
        <p:spPr>
          <a:xfrm>
            <a:off x="5272475" y="152400"/>
            <a:ext cx="3833400" cy="3447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200">
                <a:solidFill>
                  <a:srgbClr val="000000"/>
                </a:solidFill>
                <a:latin typeface="Arial"/>
                <a:ea typeface="Arial"/>
                <a:cs typeface="Arial"/>
                <a:sym typeface="Arial"/>
              </a:rPr>
              <a:t>Easy to install without tools; sturdy clip-on brackets fit most standard walkers. Carry food, drinks, or personal items while on the move.Conveniently folds down when not in use.</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 Do you have an interest in our products?  visit our store or at 8340 Northfield blvd or our website </a:t>
            </a:r>
            <a:r>
              <a:rPr lang="en" sz="1000" u="sng">
                <a:solidFill>
                  <a:schemeClr val="accent2"/>
                </a:solidFill>
                <a:latin typeface="Arial"/>
                <a:ea typeface="Arial"/>
                <a:cs typeface="Arial"/>
                <a:sym typeface="Arial"/>
                <a:hlinkClick r:id="rId4">
                  <a:extLst>
                    <a:ext uri="{A12FA001-AC4F-418D-AE19-62706E023703}">
                      <ahyp:hlinkClr val="tx"/>
                    </a:ext>
                  </a:extLst>
                </a:hlinkClick>
              </a:rPr>
              <a:t>https://simplyrenting.com/</a:t>
            </a:r>
            <a:r>
              <a:rPr lang="en" sz="10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#skymedical #simplyrenting #medicalsupplies #medicalequipmentsupplies #toptiermedicalsupplies #medicalsuppliesstore #medicalsuppliesretailstore #medical #health #medicallife #staysafe #healthcare #lifestyle #wellness #stayhealthy #healthproblems #healthcareproblems #injury #athlete #wheelchair #wheelchairuser #disability #wheelchairs #spinalcordinjuryrecovery #recovery #powerliftchair #powerscooter #kneewalker #pulseoximeter #oximeter</a:t>
            </a:r>
            <a:endParaRPr sz="1200">
              <a:solidFill>
                <a:srgbClr val="000000"/>
              </a:solidFill>
              <a:latin typeface="Arial"/>
              <a:ea typeface="Arial"/>
              <a:cs typeface="Arial"/>
              <a:sym typeface="Arial"/>
            </a:endParaRPr>
          </a:p>
        </p:txBody>
      </p:sp>
      <p:sp>
        <p:nvSpPr>
          <p:cNvPr id="165" name="Google Shape;165;p22"/>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66" name="Google Shape;166;p22"/>
          <p:cNvPicPr preferRelativeResize="0"/>
          <p:nvPr/>
        </p:nvPicPr>
        <p:blipFill>
          <a:blip r:embed="rId5">
            <a:alphaModFix amt="30000"/>
          </a:blip>
          <a:stretch>
            <a:fillRect/>
          </a:stretch>
        </p:blipFill>
        <p:spPr>
          <a:xfrm>
            <a:off x="5272425" y="3684375"/>
            <a:ext cx="3752750" cy="1356602"/>
          </a:xfrm>
          <a:prstGeom prst="rect">
            <a:avLst/>
          </a:prstGeom>
          <a:noFill/>
          <a:ln>
            <a:noFill/>
          </a:ln>
        </p:spPr>
      </p:pic>
      <p:sp>
        <p:nvSpPr>
          <p:cNvPr id="167" name="Google Shape;167;p22"/>
          <p:cNvSpPr txBox="1"/>
          <p:nvPr>
            <p:ph idx="4294967295" type="subTitle"/>
          </p:nvPr>
        </p:nvSpPr>
        <p:spPr>
          <a:xfrm>
            <a:off x="5272450" y="3684375"/>
            <a:ext cx="3752700" cy="13566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spcBef>
                <a:spcPts val="600"/>
              </a:spcBef>
              <a:spcAft>
                <a:spcPts val="0"/>
              </a:spcAft>
              <a:buClr>
                <a:schemeClr val="dk1"/>
              </a:buClr>
              <a:buSzPts val="1100"/>
              <a:buFont typeface="Arial"/>
              <a:buNone/>
            </a:pPr>
            <a:r>
              <a:rPr lang="en" sz="1400">
                <a:latin typeface="Arial"/>
                <a:ea typeface="Arial"/>
                <a:cs typeface="Arial"/>
                <a:sym typeface="Arial"/>
              </a:rPr>
              <a:t> Feedback here:</a:t>
            </a:r>
            <a:endParaRPr sz="1400">
              <a:latin typeface="Arial"/>
              <a:ea typeface="Arial"/>
              <a:cs typeface="Arial"/>
              <a:sym typeface="Arial"/>
            </a:endParaRPr>
          </a:p>
        </p:txBody>
      </p:sp>
      <p:pic>
        <p:nvPicPr>
          <p:cNvPr id="168" name="Google Shape;168;p22"/>
          <p:cNvPicPr preferRelativeResize="0"/>
          <p:nvPr/>
        </p:nvPicPr>
        <p:blipFill>
          <a:blip r:embed="rId6">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3"/>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74" name="Google Shape;174;p23"/>
          <p:cNvSpPr txBox="1"/>
          <p:nvPr>
            <p:ph idx="4294967295" type="subTitle"/>
          </p:nvPr>
        </p:nvSpPr>
        <p:spPr>
          <a:xfrm>
            <a:off x="5272475" y="152400"/>
            <a:ext cx="3833400" cy="3447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200">
                <a:solidFill>
                  <a:srgbClr val="000000"/>
                </a:solidFill>
                <a:latin typeface="Arial"/>
                <a:ea typeface="Arial"/>
                <a:cs typeface="Arial"/>
                <a:sym typeface="Arial"/>
              </a:rPr>
              <a:t>If you are experiencing pain or discomfort following foot surgery, breaks, sprains, or ulcers, the dual pad steerable knee walker with a basket from the drive is a simple, comfortable, durable, and pain-free crutch alternative.</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 Do you have an interest in our products?  visit our store or at 8340 Northfield blvd or our website </a:t>
            </a:r>
            <a:r>
              <a:rPr lang="en" sz="1000" u="sng">
                <a:solidFill>
                  <a:schemeClr val="accent2"/>
                </a:solidFill>
                <a:latin typeface="Arial"/>
                <a:ea typeface="Arial"/>
                <a:cs typeface="Arial"/>
                <a:sym typeface="Arial"/>
                <a:hlinkClick r:id="rId4">
                  <a:extLst>
                    <a:ext uri="{A12FA001-AC4F-418D-AE19-62706E023703}">
                      <ahyp:hlinkClr val="tx"/>
                    </a:ext>
                  </a:extLst>
                </a:hlinkClick>
              </a:rPr>
              <a:t>https://simplyrenting.com/</a:t>
            </a:r>
            <a:r>
              <a:rPr lang="en" sz="10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#skymedical #simplyrenting #medicalsupplies #medicalequipmentsupplies #toptiermedicalsupplies #medicalsuppliesstore #medicalsuppliesretailstore #medical #health #medicallife #staysafe #healthcare #lifestyle #wellness #stayhealthy #healthproblems #healthcareproblems #injury #athlete #wheelchair #wheelchairuser #disability #wheelchairs #spinalcordinjuryrecovery #recovery #powerliftchair #powerscooter #kneewalker #pulseoximeter #oximeter</a:t>
            </a:r>
            <a:endParaRPr sz="1200">
              <a:solidFill>
                <a:srgbClr val="000000"/>
              </a:solidFill>
              <a:latin typeface="Arial"/>
              <a:ea typeface="Arial"/>
              <a:cs typeface="Arial"/>
              <a:sym typeface="Arial"/>
            </a:endParaRPr>
          </a:p>
        </p:txBody>
      </p:sp>
      <p:sp>
        <p:nvSpPr>
          <p:cNvPr id="175" name="Google Shape;175;p23"/>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76" name="Google Shape;176;p23"/>
          <p:cNvPicPr preferRelativeResize="0"/>
          <p:nvPr/>
        </p:nvPicPr>
        <p:blipFill>
          <a:blip r:embed="rId5">
            <a:alphaModFix amt="30000"/>
          </a:blip>
          <a:stretch>
            <a:fillRect/>
          </a:stretch>
        </p:blipFill>
        <p:spPr>
          <a:xfrm>
            <a:off x="5272425" y="3684375"/>
            <a:ext cx="3752750" cy="1356602"/>
          </a:xfrm>
          <a:prstGeom prst="rect">
            <a:avLst/>
          </a:prstGeom>
          <a:noFill/>
          <a:ln>
            <a:noFill/>
          </a:ln>
        </p:spPr>
      </p:pic>
      <p:sp>
        <p:nvSpPr>
          <p:cNvPr id="177" name="Google Shape;177;p23"/>
          <p:cNvSpPr txBox="1"/>
          <p:nvPr>
            <p:ph idx="4294967295" type="subTitle"/>
          </p:nvPr>
        </p:nvSpPr>
        <p:spPr>
          <a:xfrm>
            <a:off x="5272450" y="3684375"/>
            <a:ext cx="3752700" cy="13566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spcBef>
                <a:spcPts val="600"/>
              </a:spcBef>
              <a:spcAft>
                <a:spcPts val="0"/>
              </a:spcAft>
              <a:buClr>
                <a:schemeClr val="dk1"/>
              </a:buClr>
              <a:buSzPts val="1100"/>
              <a:buFont typeface="Arial"/>
              <a:buNone/>
            </a:pPr>
            <a:r>
              <a:rPr lang="en" sz="1400">
                <a:latin typeface="Arial"/>
                <a:ea typeface="Arial"/>
                <a:cs typeface="Arial"/>
                <a:sym typeface="Arial"/>
              </a:rPr>
              <a:t> Feedback here:</a:t>
            </a:r>
            <a:endParaRPr sz="1400">
              <a:latin typeface="Arial"/>
              <a:ea typeface="Arial"/>
              <a:cs typeface="Arial"/>
              <a:sym typeface="Arial"/>
            </a:endParaRPr>
          </a:p>
        </p:txBody>
      </p:sp>
      <p:pic>
        <p:nvPicPr>
          <p:cNvPr id="178" name="Google Shape;178;p23"/>
          <p:cNvPicPr preferRelativeResize="0"/>
          <p:nvPr/>
        </p:nvPicPr>
        <p:blipFill>
          <a:blip r:embed="rId6">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4"/>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84" name="Google Shape;184;p24"/>
          <p:cNvSpPr txBox="1"/>
          <p:nvPr>
            <p:ph idx="4294967295" type="subTitle"/>
          </p:nvPr>
        </p:nvSpPr>
        <p:spPr>
          <a:xfrm>
            <a:off x="5272475" y="152400"/>
            <a:ext cx="3833400" cy="3447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200">
                <a:solidFill>
                  <a:srgbClr val="000000"/>
                </a:solidFill>
                <a:latin typeface="Arial"/>
                <a:ea typeface="Arial"/>
                <a:cs typeface="Arial"/>
                <a:sym typeface="Arial"/>
              </a:rPr>
              <a:t>The Advantage Plantar Fasciitis Night Splint helps ease foot pain associated with Plantar Fasciitis and Achilles Tendonitis. Designed as a low-profile, lightweight night splint, this splint keeps the foot in a 90-degree position all night, providing a nice stretch to help relieve foot aches.</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 Do you have an interest in our products?  visit our store or at 8340 Northfield blvd or our website </a:t>
            </a:r>
            <a:r>
              <a:rPr lang="en" sz="1000" u="sng">
                <a:solidFill>
                  <a:schemeClr val="accent2"/>
                </a:solidFill>
                <a:latin typeface="Arial"/>
                <a:ea typeface="Arial"/>
                <a:cs typeface="Arial"/>
                <a:sym typeface="Arial"/>
                <a:hlinkClick r:id="rId4">
                  <a:extLst>
                    <a:ext uri="{A12FA001-AC4F-418D-AE19-62706E023703}">
                      <ahyp:hlinkClr val="tx"/>
                    </a:ext>
                  </a:extLst>
                </a:hlinkClick>
              </a:rPr>
              <a:t>https://simplyrenting.com/</a:t>
            </a:r>
            <a:r>
              <a:rPr lang="en" sz="10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#skymedical #simplyrenting #medicalsupplies #medicalequipmentsupplies #toptiermedicalsupplies #medicalsuppliesstore #medicalsuppliesretailstore #medical #health #medicallife #staysafe #healthcare #lifestyle #wellness #stayhealthy #healthproblems #healthcareproblems #injury #athlete #wheelchair #wheelchairuser #disability #wheelchairs #spinalcordinjuryrecovery #recovery #powerliftchair #powerscooter #kneewalker #pulseoximeter #oximeter</a:t>
            </a:r>
            <a:endParaRPr sz="1200">
              <a:solidFill>
                <a:srgbClr val="000000"/>
              </a:solidFill>
              <a:latin typeface="Arial"/>
              <a:ea typeface="Arial"/>
              <a:cs typeface="Arial"/>
              <a:sym typeface="Arial"/>
            </a:endParaRPr>
          </a:p>
        </p:txBody>
      </p:sp>
      <p:sp>
        <p:nvSpPr>
          <p:cNvPr id="185" name="Google Shape;185;p24"/>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86" name="Google Shape;186;p24"/>
          <p:cNvPicPr preferRelativeResize="0"/>
          <p:nvPr/>
        </p:nvPicPr>
        <p:blipFill>
          <a:blip r:embed="rId5">
            <a:alphaModFix amt="30000"/>
          </a:blip>
          <a:stretch>
            <a:fillRect/>
          </a:stretch>
        </p:blipFill>
        <p:spPr>
          <a:xfrm>
            <a:off x="5272425" y="3684375"/>
            <a:ext cx="3752750" cy="1356602"/>
          </a:xfrm>
          <a:prstGeom prst="rect">
            <a:avLst/>
          </a:prstGeom>
          <a:noFill/>
          <a:ln>
            <a:noFill/>
          </a:ln>
        </p:spPr>
      </p:pic>
      <p:sp>
        <p:nvSpPr>
          <p:cNvPr id="187" name="Google Shape;187;p24"/>
          <p:cNvSpPr txBox="1"/>
          <p:nvPr>
            <p:ph idx="4294967295" type="subTitle"/>
          </p:nvPr>
        </p:nvSpPr>
        <p:spPr>
          <a:xfrm>
            <a:off x="5272450" y="3684375"/>
            <a:ext cx="3752700" cy="13566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spcBef>
                <a:spcPts val="600"/>
              </a:spcBef>
              <a:spcAft>
                <a:spcPts val="0"/>
              </a:spcAft>
              <a:buClr>
                <a:schemeClr val="dk1"/>
              </a:buClr>
              <a:buSzPts val="1100"/>
              <a:buFont typeface="Arial"/>
              <a:buNone/>
            </a:pPr>
            <a:r>
              <a:rPr lang="en" sz="1400">
                <a:latin typeface="Arial"/>
                <a:ea typeface="Arial"/>
                <a:cs typeface="Arial"/>
                <a:sym typeface="Arial"/>
              </a:rPr>
              <a:t> Feedback here:</a:t>
            </a:r>
            <a:endParaRPr sz="1400">
              <a:latin typeface="Arial"/>
              <a:ea typeface="Arial"/>
              <a:cs typeface="Arial"/>
              <a:sym typeface="Arial"/>
            </a:endParaRPr>
          </a:p>
        </p:txBody>
      </p:sp>
      <p:pic>
        <p:nvPicPr>
          <p:cNvPr id="188" name="Google Shape;188;p24"/>
          <p:cNvPicPr preferRelativeResize="0"/>
          <p:nvPr/>
        </p:nvPicPr>
        <p:blipFill>
          <a:blip r:embed="rId6">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25"/>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94" name="Google Shape;194;p25"/>
          <p:cNvSpPr txBox="1"/>
          <p:nvPr>
            <p:ph idx="4294967295" type="subTitle"/>
          </p:nvPr>
        </p:nvSpPr>
        <p:spPr>
          <a:xfrm>
            <a:off x="5272475" y="152400"/>
            <a:ext cx="3833400" cy="3447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200">
                <a:solidFill>
                  <a:srgbClr val="000000"/>
                </a:solidFill>
                <a:latin typeface="Arial"/>
                <a:ea typeface="Arial"/>
                <a:cs typeface="Arial"/>
                <a:sym typeface="Arial"/>
              </a:rPr>
              <a:t>Readily accessible patient controls, protected cannula fitting, and recessed humidifier nook to prevent damage. Alarms Audible and visual high/low pressure, low flow, low oxygen, power fail, Oxygen Sensing Device.</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 Do you have an interest in our products?  visit our store or at 8340 Northfield blvd or our website </a:t>
            </a:r>
            <a:r>
              <a:rPr lang="en" sz="1000" u="sng">
                <a:solidFill>
                  <a:schemeClr val="accent2"/>
                </a:solidFill>
                <a:latin typeface="Arial"/>
                <a:ea typeface="Arial"/>
                <a:cs typeface="Arial"/>
                <a:sym typeface="Arial"/>
                <a:hlinkClick r:id="rId4">
                  <a:extLst>
                    <a:ext uri="{A12FA001-AC4F-418D-AE19-62706E023703}">
                      <ahyp:hlinkClr val="tx"/>
                    </a:ext>
                  </a:extLst>
                </a:hlinkClick>
              </a:rPr>
              <a:t>https://simplyrenting.com/</a:t>
            </a:r>
            <a:r>
              <a:rPr lang="en" sz="10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#skymedical #simplyrenting #medicalsupplies #medicalequipmentsupplies #toptiermedicalsupplies #medicalsuppliesstore #medicalsuppliesretailstore #medical #health #medicallife #staysafe #healthcare #lifestyle #wellness #stayhealthy #healthproblems #healthcareproblems #injury #athlete #wheelchair #wheelchairuser #disability #wheelchairs #spinalcordinjuryrecovery #recovery #powerliftchair #powerscooter #kneewalker #pulseoximeter #oximeter</a:t>
            </a:r>
            <a:endParaRPr sz="1200">
              <a:solidFill>
                <a:srgbClr val="000000"/>
              </a:solidFill>
              <a:latin typeface="Arial"/>
              <a:ea typeface="Arial"/>
              <a:cs typeface="Arial"/>
              <a:sym typeface="Arial"/>
            </a:endParaRPr>
          </a:p>
        </p:txBody>
      </p:sp>
      <p:sp>
        <p:nvSpPr>
          <p:cNvPr id="195" name="Google Shape;195;p25"/>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96" name="Google Shape;196;p25"/>
          <p:cNvPicPr preferRelativeResize="0"/>
          <p:nvPr/>
        </p:nvPicPr>
        <p:blipFill>
          <a:blip r:embed="rId5">
            <a:alphaModFix amt="30000"/>
          </a:blip>
          <a:stretch>
            <a:fillRect/>
          </a:stretch>
        </p:blipFill>
        <p:spPr>
          <a:xfrm>
            <a:off x="5272425" y="3684375"/>
            <a:ext cx="3752750" cy="1356602"/>
          </a:xfrm>
          <a:prstGeom prst="rect">
            <a:avLst/>
          </a:prstGeom>
          <a:noFill/>
          <a:ln>
            <a:noFill/>
          </a:ln>
        </p:spPr>
      </p:pic>
      <p:sp>
        <p:nvSpPr>
          <p:cNvPr id="197" name="Google Shape;197;p25"/>
          <p:cNvSpPr txBox="1"/>
          <p:nvPr>
            <p:ph idx="4294967295" type="subTitle"/>
          </p:nvPr>
        </p:nvSpPr>
        <p:spPr>
          <a:xfrm>
            <a:off x="5272450" y="3684375"/>
            <a:ext cx="3752700" cy="13566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spcBef>
                <a:spcPts val="600"/>
              </a:spcBef>
              <a:spcAft>
                <a:spcPts val="0"/>
              </a:spcAft>
              <a:buClr>
                <a:schemeClr val="dk1"/>
              </a:buClr>
              <a:buSzPts val="1100"/>
              <a:buFont typeface="Arial"/>
              <a:buNone/>
            </a:pPr>
            <a:r>
              <a:rPr lang="en" sz="1400">
                <a:latin typeface="Arial"/>
                <a:ea typeface="Arial"/>
                <a:cs typeface="Arial"/>
                <a:sym typeface="Arial"/>
              </a:rPr>
              <a:t> Feedback here:</a:t>
            </a:r>
            <a:endParaRPr sz="1400">
              <a:latin typeface="Arial"/>
              <a:ea typeface="Arial"/>
              <a:cs typeface="Arial"/>
              <a:sym typeface="Arial"/>
            </a:endParaRPr>
          </a:p>
        </p:txBody>
      </p:sp>
      <p:pic>
        <p:nvPicPr>
          <p:cNvPr id="198" name="Google Shape;198;p25"/>
          <p:cNvPicPr preferRelativeResize="0"/>
          <p:nvPr/>
        </p:nvPicPr>
        <p:blipFill>
          <a:blip r:embed="rId6">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13"/>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74" name="Google Shape;74;p13"/>
          <p:cNvSpPr txBox="1"/>
          <p:nvPr>
            <p:ph idx="4294967295" type="subTitle"/>
          </p:nvPr>
        </p:nvSpPr>
        <p:spPr>
          <a:xfrm>
            <a:off x="5272475" y="152400"/>
            <a:ext cx="3833400" cy="3447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200">
                <a:solidFill>
                  <a:srgbClr val="000000"/>
                </a:solidFill>
                <a:latin typeface="Arial"/>
                <a:ea typeface="Arial"/>
                <a:cs typeface="Arial"/>
                <a:sym typeface="Arial"/>
              </a:rPr>
              <a:t>Equipped with 6" rubber wheels with a 1" wide base, our wheels are durable, great for indoor and outdoor use and make the ride smooth and stable.</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 Do you have an interest in our products?  visit our store or at 8340 Northfield blvd or our website </a:t>
            </a:r>
            <a:r>
              <a:rPr lang="en" sz="1000" u="sng">
                <a:solidFill>
                  <a:schemeClr val="accent2"/>
                </a:solidFill>
                <a:latin typeface="Arial"/>
                <a:ea typeface="Arial"/>
                <a:cs typeface="Arial"/>
                <a:sym typeface="Arial"/>
                <a:hlinkClick r:id="rId4">
                  <a:extLst>
                    <a:ext uri="{A12FA001-AC4F-418D-AE19-62706E023703}">
                      <ahyp:hlinkClr val="tx"/>
                    </a:ext>
                  </a:extLst>
                </a:hlinkClick>
              </a:rPr>
              <a:t>https://simplyrenting.com/</a:t>
            </a:r>
            <a:r>
              <a:rPr lang="en" sz="10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#skymedical #simplyrenting #medicalsupplies #medicalequipmentsupplies #toptiermedicalsupplies #medicalsuppliesstore #medicalsuppliesretailstore #medical #health #medicallife #staysafe #healthcare #lifestyle #wellness #stayhealthy #healthproblems #healthcareproblems #injury #athlete #wheelchair #wheelchairuser #disability #wheelchairs #spinalcordinjuryrecovery #recovery #powerliftchair #powerscooter #kneewalker #pulseoximeter #oximeter</a:t>
            </a:r>
            <a:endParaRPr sz="1200">
              <a:solidFill>
                <a:srgbClr val="000000"/>
              </a:solidFill>
              <a:latin typeface="Arial"/>
              <a:ea typeface="Arial"/>
              <a:cs typeface="Arial"/>
              <a:sym typeface="Arial"/>
            </a:endParaRPr>
          </a:p>
        </p:txBody>
      </p:sp>
      <p:sp>
        <p:nvSpPr>
          <p:cNvPr id="75" name="Google Shape;75;p13"/>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76" name="Google Shape;76;p13"/>
          <p:cNvPicPr preferRelativeResize="0"/>
          <p:nvPr/>
        </p:nvPicPr>
        <p:blipFill>
          <a:blip r:embed="rId5">
            <a:alphaModFix amt="30000"/>
          </a:blip>
          <a:stretch>
            <a:fillRect/>
          </a:stretch>
        </p:blipFill>
        <p:spPr>
          <a:xfrm>
            <a:off x="5272425" y="3684375"/>
            <a:ext cx="3752750" cy="1356602"/>
          </a:xfrm>
          <a:prstGeom prst="rect">
            <a:avLst/>
          </a:prstGeom>
          <a:noFill/>
          <a:ln>
            <a:noFill/>
          </a:ln>
        </p:spPr>
      </p:pic>
      <p:sp>
        <p:nvSpPr>
          <p:cNvPr id="77" name="Google Shape;77;p13"/>
          <p:cNvSpPr txBox="1"/>
          <p:nvPr>
            <p:ph idx="4294967295" type="subTitle"/>
          </p:nvPr>
        </p:nvSpPr>
        <p:spPr>
          <a:xfrm>
            <a:off x="5272450" y="3684375"/>
            <a:ext cx="3752700" cy="13566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spcBef>
                <a:spcPts val="600"/>
              </a:spcBef>
              <a:spcAft>
                <a:spcPts val="0"/>
              </a:spcAft>
              <a:buClr>
                <a:schemeClr val="dk1"/>
              </a:buClr>
              <a:buSzPts val="1100"/>
              <a:buFont typeface="Arial"/>
              <a:buNone/>
            </a:pPr>
            <a:r>
              <a:rPr lang="en" sz="1400">
                <a:latin typeface="Arial"/>
                <a:ea typeface="Arial"/>
                <a:cs typeface="Arial"/>
                <a:sym typeface="Arial"/>
              </a:rPr>
              <a:t> Feedback here:</a:t>
            </a:r>
            <a:endParaRPr sz="1400">
              <a:latin typeface="Arial"/>
              <a:ea typeface="Arial"/>
              <a:cs typeface="Arial"/>
              <a:sym typeface="Arial"/>
            </a:endParaRPr>
          </a:p>
        </p:txBody>
      </p:sp>
      <p:pic>
        <p:nvPicPr>
          <p:cNvPr id="78" name="Google Shape;78;p13"/>
          <p:cNvPicPr preferRelativeResize="0"/>
          <p:nvPr/>
        </p:nvPicPr>
        <p:blipFill>
          <a:blip r:embed="rId6">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4"/>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84" name="Google Shape;84;p14"/>
          <p:cNvSpPr txBox="1"/>
          <p:nvPr>
            <p:ph idx="4294967295" type="subTitle"/>
          </p:nvPr>
        </p:nvSpPr>
        <p:spPr>
          <a:xfrm>
            <a:off x="5272475" y="152400"/>
            <a:ext cx="3833400" cy="3447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200">
                <a:solidFill>
                  <a:srgbClr val="000000"/>
                </a:solidFill>
                <a:latin typeface="Arial"/>
                <a:ea typeface="Arial"/>
                <a:cs typeface="Arial"/>
                <a:sym typeface="Arial"/>
              </a:rPr>
              <a:t>The Foam Grip Round-Handle Cane focuses on supreme comfort, especially with the cane's hand grip. The rounded crook handle is layered with thick, soft foam that envelopes around the curved handhold area and goes slightly down the shaft to give the user the best in shock and hand fatigue protection.</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 Do you have an interest in our products?  visit our store or at 8340 Northfield blvd or our website </a:t>
            </a:r>
            <a:r>
              <a:rPr lang="en" sz="1000" u="sng">
                <a:solidFill>
                  <a:schemeClr val="accent2"/>
                </a:solidFill>
                <a:latin typeface="Arial"/>
                <a:ea typeface="Arial"/>
                <a:cs typeface="Arial"/>
                <a:sym typeface="Arial"/>
                <a:hlinkClick r:id="rId4">
                  <a:extLst>
                    <a:ext uri="{A12FA001-AC4F-418D-AE19-62706E023703}">
                      <ahyp:hlinkClr val="tx"/>
                    </a:ext>
                  </a:extLst>
                </a:hlinkClick>
              </a:rPr>
              <a:t>https://simplyrenting.com/</a:t>
            </a:r>
            <a:r>
              <a:rPr lang="en" sz="10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#skymedical #simplyrenting #medicalsupplies #medicalequipmentsupplies #toptiermedicalsupplies #medicalsuppliesstore #medicalsuppliesretailstore #medical #health #medicallife #staysafe #healthcare #lifestyle #wellness #stayhealthy #healthproblems #healthcareproblems #injury #athlete #wheelchair #wheelchairuser #disability #wheelchairs #spinalcordinjuryrecovery #recovery #powerliftchair #powerscooter #kneewalker #pulseoximeter #oximeter</a:t>
            </a:r>
            <a:endParaRPr sz="1200">
              <a:solidFill>
                <a:srgbClr val="000000"/>
              </a:solidFill>
              <a:latin typeface="Arial"/>
              <a:ea typeface="Arial"/>
              <a:cs typeface="Arial"/>
              <a:sym typeface="Arial"/>
            </a:endParaRPr>
          </a:p>
        </p:txBody>
      </p:sp>
      <p:sp>
        <p:nvSpPr>
          <p:cNvPr id="85" name="Google Shape;85;p14"/>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86" name="Google Shape;86;p14"/>
          <p:cNvPicPr preferRelativeResize="0"/>
          <p:nvPr/>
        </p:nvPicPr>
        <p:blipFill>
          <a:blip r:embed="rId5">
            <a:alphaModFix amt="30000"/>
          </a:blip>
          <a:stretch>
            <a:fillRect/>
          </a:stretch>
        </p:blipFill>
        <p:spPr>
          <a:xfrm>
            <a:off x="5272425" y="3684375"/>
            <a:ext cx="3752750" cy="1356602"/>
          </a:xfrm>
          <a:prstGeom prst="rect">
            <a:avLst/>
          </a:prstGeom>
          <a:noFill/>
          <a:ln>
            <a:noFill/>
          </a:ln>
        </p:spPr>
      </p:pic>
      <p:sp>
        <p:nvSpPr>
          <p:cNvPr id="87" name="Google Shape;87;p14"/>
          <p:cNvSpPr txBox="1"/>
          <p:nvPr>
            <p:ph idx="4294967295" type="subTitle"/>
          </p:nvPr>
        </p:nvSpPr>
        <p:spPr>
          <a:xfrm>
            <a:off x="5272450" y="3684375"/>
            <a:ext cx="3752700" cy="13566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spcBef>
                <a:spcPts val="600"/>
              </a:spcBef>
              <a:spcAft>
                <a:spcPts val="0"/>
              </a:spcAft>
              <a:buClr>
                <a:schemeClr val="dk1"/>
              </a:buClr>
              <a:buSzPts val="1100"/>
              <a:buFont typeface="Arial"/>
              <a:buNone/>
            </a:pPr>
            <a:r>
              <a:rPr lang="en" sz="1400">
                <a:latin typeface="Arial"/>
                <a:ea typeface="Arial"/>
                <a:cs typeface="Arial"/>
                <a:sym typeface="Arial"/>
              </a:rPr>
              <a:t> Feedback here:</a:t>
            </a:r>
            <a:endParaRPr sz="1400">
              <a:latin typeface="Arial"/>
              <a:ea typeface="Arial"/>
              <a:cs typeface="Arial"/>
              <a:sym typeface="Arial"/>
            </a:endParaRPr>
          </a:p>
        </p:txBody>
      </p:sp>
      <p:pic>
        <p:nvPicPr>
          <p:cNvPr id="88" name="Google Shape;88;p14"/>
          <p:cNvPicPr preferRelativeResize="0"/>
          <p:nvPr/>
        </p:nvPicPr>
        <p:blipFill>
          <a:blip r:embed="rId6">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5"/>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94" name="Google Shape;94;p15"/>
          <p:cNvSpPr txBox="1"/>
          <p:nvPr>
            <p:ph idx="4294967295" type="subTitle"/>
          </p:nvPr>
        </p:nvSpPr>
        <p:spPr>
          <a:xfrm>
            <a:off x="5272475" y="152400"/>
            <a:ext cx="3833400" cy="3447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200">
                <a:solidFill>
                  <a:srgbClr val="000000"/>
                </a:solidFill>
                <a:latin typeface="Arial"/>
                <a:ea typeface="Arial"/>
                <a:cs typeface="Arial"/>
                <a:sym typeface="Arial"/>
              </a:rPr>
              <a:t>Bath chair features an easy-to-clean plastic seat with a backrest and built-in handles for taking in and out of the bath and shower. This bath chair for seniors and adults has tool-free locking push-button assembly and height adjustments from 13.5" To 20.5" In 1" Increments.</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 Do you have an interest in our products?  visit our store or at 8340 Northfield blvd or our website </a:t>
            </a:r>
            <a:r>
              <a:rPr lang="en" sz="1000" u="sng">
                <a:solidFill>
                  <a:schemeClr val="accent2"/>
                </a:solidFill>
                <a:latin typeface="Arial"/>
                <a:ea typeface="Arial"/>
                <a:cs typeface="Arial"/>
                <a:sym typeface="Arial"/>
                <a:hlinkClick r:id="rId4">
                  <a:extLst>
                    <a:ext uri="{A12FA001-AC4F-418D-AE19-62706E023703}">
                      <ahyp:hlinkClr val="tx"/>
                    </a:ext>
                  </a:extLst>
                </a:hlinkClick>
              </a:rPr>
              <a:t>https://simplyrenting.com/</a:t>
            </a:r>
            <a:r>
              <a:rPr lang="en" sz="10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#skymedical #simplyrenting #medicalsupplies #medicalequipmentsupplies #toptiermedicalsupplies #medicalsuppliesstore #medicalsuppliesretailstore #medical #health #medicallife #staysafe #healthcare #lifestyle #wellness #stayhealthy #healthproblems #healthcareproblems #injury #athlete #wheelchair #wheelchairuser #disability #wheelchairs #spinalcordinjuryrecovery #recovery #powerliftchair #powerscooter #kneewalker #pulseoximeter #oximeter</a:t>
            </a:r>
            <a:endParaRPr sz="1200">
              <a:solidFill>
                <a:srgbClr val="000000"/>
              </a:solidFill>
              <a:latin typeface="Arial"/>
              <a:ea typeface="Arial"/>
              <a:cs typeface="Arial"/>
              <a:sym typeface="Arial"/>
            </a:endParaRPr>
          </a:p>
        </p:txBody>
      </p:sp>
      <p:sp>
        <p:nvSpPr>
          <p:cNvPr id="95" name="Google Shape;95;p15"/>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96" name="Google Shape;96;p15"/>
          <p:cNvPicPr preferRelativeResize="0"/>
          <p:nvPr/>
        </p:nvPicPr>
        <p:blipFill>
          <a:blip r:embed="rId5">
            <a:alphaModFix amt="30000"/>
          </a:blip>
          <a:stretch>
            <a:fillRect/>
          </a:stretch>
        </p:blipFill>
        <p:spPr>
          <a:xfrm>
            <a:off x="5272425" y="3684375"/>
            <a:ext cx="3752750" cy="1356602"/>
          </a:xfrm>
          <a:prstGeom prst="rect">
            <a:avLst/>
          </a:prstGeom>
          <a:noFill/>
          <a:ln>
            <a:noFill/>
          </a:ln>
        </p:spPr>
      </p:pic>
      <p:sp>
        <p:nvSpPr>
          <p:cNvPr id="97" name="Google Shape;97;p15"/>
          <p:cNvSpPr txBox="1"/>
          <p:nvPr>
            <p:ph idx="4294967295" type="subTitle"/>
          </p:nvPr>
        </p:nvSpPr>
        <p:spPr>
          <a:xfrm>
            <a:off x="5272450" y="3684375"/>
            <a:ext cx="3752700" cy="13566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spcBef>
                <a:spcPts val="600"/>
              </a:spcBef>
              <a:spcAft>
                <a:spcPts val="0"/>
              </a:spcAft>
              <a:buClr>
                <a:schemeClr val="dk1"/>
              </a:buClr>
              <a:buSzPts val="1100"/>
              <a:buFont typeface="Arial"/>
              <a:buNone/>
            </a:pPr>
            <a:r>
              <a:rPr lang="en" sz="1400">
                <a:latin typeface="Arial"/>
                <a:ea typeface="Arial"/>
                <a:cs typeface="Arial"/>
                <a:sym typeface="Arial"/>
              </a:rPr>
              <a:t> Feedback here:</a:t>
            </a:r>
            <a:endParaRPr sz="1400">
              <a:latin typeface="Arial"/>
              <a:ea typeface="Arial"/>
              <a:cs typeface="Arial"/>
              <a:sym typeface="Arial"/>
            </a:endParaRPr>
          </a:p>
        </p:txBody>
      </p:sp>
      <p:pic>
        <p:nvPicPr>
          <p:cNvPr id="98" name="Google Shape;98;p15"/>
          <p:cNvPicPr preferRelativeResize="0"/>
          <p:nvPr/>
        </p:nvPicPr>
        <p:blipFill>
          <a:blip r:embed="rId6">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6"/>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04" name="Google Shape;104;p16"/>
          <p:cNvSpPr txBox="1"/>
          <p:nvPr>
            <p:ph idx="4294967295" type="subTitle"/>
          </p:nvPr>
        </p:nvSpPr>
        <p:spPr>
          <a:xfrm>
            <a:off x="5272475" y="152400"/>
            <a:ext cx="3833400" cy="3447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200">
                <a:solidFill>
                  <a:srgbClr val="000000"/>
                </a:solidFill>
                <a:latin typeface="Arial"/>
                <a:ea typeface="Arial"/>
                <a:cs typeface="Arial"/>
                <a:sym typeface="Arial"/>
              </a:rPr>
              <a:t>The foldable design of the Model F allows it to be easily transported on buses, trains, planes, or in the trunk of a car or taxi. When not in use, the Model F can be conveniently stored in a closet or out-of-the-way corner of the room. The Model F is easy to operate and can make tight turns in narrow indoor spaces.</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 Do you have an interest in our products?  visit our store or at 8340 Northfield blvd or our website </a:t>
            </a:r>
            <a:r>
              <a:rPr lang="en" sz="1000" u="sng">
                <a:solidFill>
                  <a:schemeClr val="accent2"/>
                </a:solidFill>
                <a:latin typeface="Arial"/>
                <a:ea typeface="Arial"/>
                <a:cs typeface="Arial"/>
                <a:sym typeface="Arial"/>
                <a:hlinkClick r:id="rId4">
                  <a:extLst>
                    <a:ext uri="{A12FA001-AC4F-418D-AE19-62706E023703}">
                      <ahyp:hlinkClr val="tx"/>
                    </a:ext>
                  </a:extLst>
                </a:hlinkClick>
              </a:rPr>
              <a:t>https://simplyrenting.com/</a:t>
            </a:r>
            <a:r>
              <a:rPr lang="en" sz="10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#skymedical #simplyrenting #medicalsupplies #medicalequipmentsupplies #toptiermedicalsupplies #medicalsuppliesstore #medicalsuppliesretailstore #medical #health #medicallife #staysafe #healthcare #lifestyle #wellness #stayhealthy #healthproblems #healthcareproblems #injury #athlete #wheelchair #wheelchairuser #disability #wheelchairs #spinalcordinjuryrecovery #recovery #powerliftchair #powerscooter #kneewalker #pulseoximeter #oximeter</a:t>
            </a:r>
            <a:endParaRPr sz="1200">
              <a:solidFill>
                <a:srgbClr val="000000"/>
              </a:solidFill>
              <a:latin typeface="Arial"/>
              <a:ea typeface="Arial"/>
              <a:cs typeface="Arial"/>
              <a:sym typeface="Arial"/>
            </a:endParaRPr>
          </a:p>
        </p:txBody>
      </p:sp>
      <p:sp>
        <p:nvSpPr>
          <p:cNvPr id="105" name="Google Shape;105;p16"/>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06" name="Google Shape;106;p16"/>
          <p:cNvPicPr preferRelativeResize="0"/>
          <p:nvPr/>
        </p:nvPicPr>
        <p:blipFill>
          <a:blip r:embed="rId5">
            <a:alphaModFix amt="30000"/>
          </a:blip>
          <a:stretch>
            <a:fillRect/>
          </a:stretch>
        </p:blipFill>
        <p:spPr>
          <a:xfrm>
            <a:off x="5272425" y="3684375"/>
            <a:ext cx="3752750" cy="1356602"/>
          </a:xfrm>
          <a:prstGeom prst="rect">
            <a:avLst/>
          </a:prstGeom>
          <a:noFill/>
          <a:ln>
            <a:noFill/>
          </a:ln>
        </p:spPr>
      </p:pic>
      <p:sp>
        <p:nvSpPr>
          <p:cNvPr id="107" name="Google Shape;107;p16"/>
          <p:cNvSpPr txBox="1"/>
          <p:nvPr>
            <p:ph idx="4294967295" type="subTitle"/>
          </p:nvPr>
        </p:nvSpPr>
        <p:spPr>
          <a:xfrm>
            <a:off x="5272450" y="3684375"/>
            <a:ext cx="3752700" cy="13566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spcBef>
                <a:spcPts val="600"/>
              </a:spcBef>
              <a:spcAft>
                <a:spcPts val="0"/>
              </a:spcAft>
              <a:buClr>
                <a:schemeClr val="dk1"/>
              </a:buClr>
              <a:buSzPts val="1100"/>
              <a:buFont typeface="Arial"/>
              <a:buNone/>
            </a:pPr>
            <a:r>
              <a:rPr lang="en" sz="1400">
                <a:latin typeface="Arial"/>
                <a:ea typeface="Arial"/>
                <a:cs typeface="Arial"/>
                <a:sym typeface="Arial"/>
              </a:rPr>
              <a:t> Feedback here:</a:t>
            </a:r>
            <a:endParaRPr sz="1400">
              <a:latin typeface="Arial"/>
              <a:ea typeface="Arial"/>
              <a:cs typeface="Arial"/>
              <a:sym typeface="Arial"/>
            </a:endParaRPr>
          </a:p>
        </p:txBody>
      </p:sp>
      <p:pic>
        <p:nvPicPr>
          <p:cNvPr id="108" name="Google Shape;108;p16"/>
          <p:cNvPicPr preferRelativeResize="0"/>
          <p:nvPr/>
        </p:nvPicPr>
        <p:blipFill>
          <a:blip r:embed="rId6">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7"/>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14" name="Google Shape;114;p17"/>
          <p:cNvSpPr txBox="1"/>
          <p:nvPr>
            <p:ph idx="4294967295" type="subTitle"/>
          </p:nvPr>
        </p:nvSpPr>
        <p:spPr>
          <a:xfrm>
            <a:off x="5272475" y="152400"/>
            <a:ext cx="3833400" cy="3447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200">
                <a:solidFill>
                  <a:srgbClr val="000000"/>
                </a:solidFill>
                <a:latin typeface="Arial"/>
                <a:ea typeface="Arial"/>
                <a:cs typeface="Arial"/>
                <a:sym typeface="Arial"/>
              </a:rPr>
              <a:t>The STAR 8 DX Wide has all of the great STAR DX features we love, including the Lock &amp; Lift folding pin and DX 2-in-1 Seat with removable seat pad that can carry an optional food tray. And now the newest addition to the STAR family has a sleek, wider frame, giving you more comfort and more options!</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 Do you have an interest in our products?  visit our store or at 8340 Northfield blvd or our website </a:t>
            </a:r>
            <a:r>
              <a:rPr lang="en" sz="1000" u="sng">
                <a:solidFill>
                  <a:schemeClr val="accent2"/>
                </a:solidFill>
                <a:latin typeface="Arial"/>
                <a:ea typeface="Arial"/>
                <a:cs typeface="Arial"/>
                <a:sym typeface="Arial"/>
                <a:hlinkClick r:id="rId4">
                  <a:extLst>
                    <a:ext uri="{A12FA001-AC4F-418D-AE19-62706E023703}">
                      <ahyp:hlinkClr val="tx"/>
                    </a:ext>
                  </a:extLst>
                </a:hlinkClick>
              </a:rPr>
              <a:t>https://simplyrenting.com/</a:t>
            </a:r>
            <a:r>
              <a:rPr lang="en" sz="10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#skymedical #simplyrenting #medicalsupplies #medicalequipmentsupplies #toptiermedicalsupplies #medicalsuppliesstore #medicalsuppliesretailstore #medical #health #medicallife #staysafe #healthcare #lifestyle #wellness #stayhealthy #healthproblems #healthcareproblems #injury #athlete #wheelchair #wheelchairuser #disability #wheelchairs #spinalcordinjuryrecovery #recovery #powerliftchair #powerscooter #kneewalker #pulseoximeter #oximeter</a:t>
            </a:r>
            <a:endParaRPr sz="1200">
              <a:solidFill>
                <a:srgbClr val="000000"/>
              </a:solidFill>
              <a:latin typeface="Arial"/>
              <a:ea typeface="Arial"/>
              <a:cs typeface="Arial"/>
              <a:sym typeface="Arial"/>
            </a:endParaRPr>
          </a:p>
        </p:txBody>
      </p:sp>
      <p:sp>
        <p:nvSpPr>
          <p:cNvPr id="115" name="Google Shape;115;p17"/>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16" name="Google Shape;116;p17"/>
          <p:cNvPicPr preferRelativeResize="0"/>
          <p:nvPr/>
        </p:nvPicPr>
        <p:blipFill>
          <a:blip r:embed="rId5">
            <a:alphaModFix amt="30000"/>
          </a:blip>
          <a:stretch>
            <a:fillRect/>
          </a:stretch>
        </p:blipFill>
        <p:spPr>
          <a:xfrm>
            <a:off x="5272425" y="3684375"/>
            <a:ext cx="3752750" cy="1356602"/>
          </a:xfrm>
          <a:prstGeom prst="rect">
            <a:avLst/>
          </a:prstGeom>
          <a:noFill/>
          <a:ln>
            <a:noFill/>
          </a:ln>
        </p:spPr>
      </p:pic>
      <p:sp>
        <p:nvSpPr>
          <p:cNvPr id="117" name="Google Shape;117;p17"/>
          <p:cNvSpPr txBox="1"/>
          <p:nvPr>
            <p:ph idx="4294967295" type="subTitle"/>
          </p:nvPr>
        </p:nvSpPr>
        <p:spPr>
          <a:xfrm>
            <a:off x="5272450" y="3684375"/>
            <a:ext cx="3752700" cy="13566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spcBef>
                <a:spcPts val="600"/>
              </a:spcBef>
              <a:spcAft>
                <a:spcPts val="0"/>
              </a:spcAft>
              <a:buClr>
                <a:schemeClr val="dk1"/>
              </a:buClr>
              <a:buSzPts val="1100"/>
              <a:buFont typeface="Arial"/>
              <a:buNone/>
            </a:pPr>
            <a:r>
              <a:rPr lang="en" sz="1400">
                <a:latin typeface="Arial"/>
                <a:ea typeface="Arial"/>
                <a:cs typeface="Arial"/>
                <a:sym typeface="Arial"/>
              </a:rPr>
              <a:t> Feedback here:</a:t>
            </a:r>
            <a:endParaRPr sz="1400">
              <a:latin typeface="Arial"/>
              <a:ea typeface="Arial"/>
              <a:cs typeface="Arial"/>
              <a:sym typeface="Arial"/>
            </a:endParaRPr>
          </a:p>
        </p:txBody>
      </p:sp>
      <p:pic>
        <p:nvPicPr>
          <p:cNvPr id="118" name="Google Shape;118;p17"/>
          <p:cNvPicPr preferRelativeResize="0"/>
          <p:nvPr/>
        </p:nvPicPr>
        <p:blipFill>
          <a:blip r:embed="rId6">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18"/>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24" name="Google Shape;124;p18"/>
          <p:cNvSpPr txBox="1"/>
          <p:nvPr>
            <p:ph idx="4294967295" type="subTitle"/>
          </p:nvPr>
        </p:nvSpPr>
        <p:spPr>
          <a:xfrm>
            <a:off x="5272475" y="152400"/>
            <a:ext cx="3833400" cy="3447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200">
                <a:solidFill>
                  <a:srgbClr val="000000"/>
                </a:solidFill>
                <a:latin typeface="Arial"/>
                <a:ea typeface="Arial"/>
                <a:cs typeface="Arial"/>
                <a:sym typeface="Arial"/>
              </a:rPr>
              <a:t>Constructed for strength, this fully-electric bed provides smooth and quiet head, foot, and height positioning.</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 Do you have an interest in our products?  visit our store or at 8340 Northfield blvd or our website </a:t>
            </a:r>
            <a:r>
              <a:rPr lang="en" sz="1000" u="sng">
                <a:solidFill>
                  <a:schemeClr val="accent2"/>
                </a:solidFill>
                <a:latin typeface="Arial"/>
                <a:ea typeface="Arial"/>
                <a:cs typeface="Arial"/>
                <a:sym typeface="Arial"/>
                <a:hlinkClick r:id="rId4">
                  <a:extLst>
                    <a:ext uri="{A12FA001-AC4F-418D-AE19-62706E023703}">
                      <ahyp:hlinkClr val="tx"/>
                    </a:ext>
                  </a:extLst>
                </a:hlinkClick>
              </a:rPr>
              <a:t>https://simplyrenting.com/</a:t>
            </a:r>
            <a:r>
              <a:rPr lang="en" sz="10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#skymedical #simplyrenting #medicalsupplies #medicalequipmentsupplies #toptiermedicalsupplies #medicalsuppliesstore #medicalsuppliesretailstore #medical #health #medicallife #staysafe #healthcare #lifestyle #wellness #stayhealthy #healthproblems #healthcareproblems #injury #athlete #wheelchair #wheelchairuser #disability #wheelchairs #spinalcordinjuryrecovery #recovery #powerliftchair #powerscooter #kneewalker #pulseoximeter #oximeter</a:t>
            </a:r>
            <a:endParaRPr sz="1200">
              <a:solidFill>
                <a:srgbClr val="000000"/>
              </a:solidFill>
              <a:latin typeface="Arial"/>
              <a:ea typeface="Arial"/>
              <a:cs typeface="Arial"/>
              <a:sym typeface="Arial"/>
            </a:endParaRPr>
          </a:p>
        </p:txBody>
      </p:sp>
      <p:sp>
        <p:nvSpPr>
          <p:cNvPr id="125" name="Google Shape;125;p18"/>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26" name="Google Shape;126;p18"/>
          <p:cNvPicPr preferRelativeResize="0"/>
          <p:nvPr/>
        </p:nvPicPr>
        <p:blipFill>
          <a:blip r:embed="rId5">
            <a:alphaModFix amt="30000"/>
          </a:blip>
          <a:stretch>
            <a:fillRect/>
          </a:stretch>
        </p:blipFill>
        <p:spPr>
          <a:xfrm>
            <a:off x="5272425" y="3684375"/>
            <a:ext cx="3752750" cy="1356602"/>
          </a:xfrm>
          <a:prstGeom prst="rect">
            <a:avLst/>
          </a:prstGeom>
          <a:noFill/>
          <a:ln>
            <a:noFill/>
          </a:ln>
        </p:spPr>
      </p:pic>
      <p:sp>
        <p:nvSpPr>
          <p:cNvPr id="127" name="Google Shape;127;p18"/>
          <p:cNvSpPr txBox="1"/>
          <p:nvPr>
            <p:ph idx="4294967295" type="subTitle"/>
          </p:nvPr>
        </p:nvSpPr>
        <p:spPr>
          <a:xfrm>
            <a:off x="5272450" y="3684375"/>
            <a:ext cx="3752700" cy="13566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spcBef>
                <a:spcPts val="600"/>
              </a:spcBef>
              <a:spcAft>
                <a:spcPts val="0"/>
              </a:spcAft>
              <a:buClr>
                <a:schemeClr val="dk1"/>
              </a:buClr>
              <a:buSzPts val="1100"/>
              <a:buFont typeface="Arial"/>
              <a:buNone/>
            </a:pPr>
            <a:r>
              <a:rPr lang="en" sz="1400">
                <a:latin typeface="Arial"/>
                <a:ea typeface="Arial"/>
                <a:cs typeface="Arial"/>
                <a:sym typeface="Arial"/>
              </a:rPr>
              <a:t> Feedback here:</a:t>
            </a:r>
            <a:endParaRPr sz="1400">
              <a:latin typeface="Arial"/>
              <a:ea typeface="Arial"/>
              <a:cs typeface="Arial"/>
              <a:sym typeface="Arial"/>
            </a:endParaRPr>
          </a:p>
        </p:txBody>
      </p:sp>
      <p:pic>
        <p:nvPicPr>
          <p:cNvPr id="128" name="Google Shape;128;p18"/>
          <p:cNvPicPr preferRelativeResize="0"/>
          <p:nvPr/>
        </p:nvPicPr>
        <p:blipFill>
          <a:blip r:embed="rId6">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19"/>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34" name="Google Shape;134;p19"/>
          <p:cNvSpPr txBox="1"/>
          <p:nvPr>
            <p:ph idx="4294967295" type="subTitle"/>
          </p:nvPr>
        </p:nvSpPr>
        <p:spPr>
          <a:xfrm>
            <a:off x="5272475" y="152400"/>
            <a:ext cx="3833400" cy="3447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200">
                <a:solidFill>
                  <a:srgbClr val="000000"/>
                </a:solidFill>
                <a:latin typeface="Arial"/>
                <a:ea typeface="Arial"/>
                <a:cs typeface="Arial"/>
                <a:sym typeface="Arial"/>
              </a:rPr>
              <a:t>Equipped with All-Terrain 8" rubber wheels with a 1 3/4" wide base, our wheels are durable, great for indoor and outdoor use, and make the ride smooth and stable.</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 Do you have an interest in our products?  visit our store or at 8340 Northfield blvd or our website </a:t>
            </a:r>
            <a:r>
              <a:rPr lang="en" sz="1000" u="sng">
                <a:solidFill>
                  <a:schemeClr val="accent2"/>
                </a:solidFill>
                <a:latin typeface="Arial"/>
                <a:ea typeface="Arial"/>
                <a:cs typeface="Arial"/>
                <a:sym typeface="Arial"/>
                <a:hlinkClick r:id="rId4">
                  <a:extLst>
                    <a:ext uri="{A12FA001-AC4F-418D-AE19-62706E023703}">
                      <ahyp:hlinkClr val="tx"/>
                    </a:ext>
                  </a:extLst>
                </a:hlinkClick>
              </a:rPr>
              <a:t>https://simplyrenting.com/</a:t>
            </a:r>
            <a:r>
              <a:rPr lang="en" sz="10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#skymedical #simplyrenting #medicalsupplies #medicalequipmentsupplies #toptiermedicalsupplies #medicalsuppliesstore #medicalsuppliesretailstore #medical #health #medicallife #staysafe #healthcare #lifestyle #wellness #stayhealthy #healthproblems #healthcareproblems #injury #athlete #wheelchair #wheelchairuser #disability #wheelchairs #spinalcordinjuryrecovery #recovery #powerliftchair #powerscooter #kneewalker #pulseoximeter #oximeter</a:t>
            </a:r>
            <a:endParaRPr sz="1200">
              <a:solidFill>
                <a:srgbClr val="000000"/>
              </a:solidFill>
              <a:latin typeface="Arial"/>
              <a:ea typeface="Arial"/>
              <a:cs typeface="Arial"/>
              <a:sym typeface="Arial"/>
            </a:endParaRPr>
          </a:p>
        </p:txBody>
      </p:sp>
      <p:sp>
        <p:nvSpPr>
          <p:cNvPr id="135" name="Google Shape;135;p19"/>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36" name="Google Shape;136;p19"/>
          <p:cNvPicPr preferRelativeResize="0"/>
          <p:nvPr/>
        </p:nvPicPr>
        <p:blipFill>
          <a:blip r:embed="rId5">
            <a:alphaModFix amt="30000"/>
          </a:blip>
          <a:stretch>
            <a:fillRect/>
          </a:stretch>
        </p:blipFill>
        <p:spPr>
          <a:xfrm>
            <a:off x="5272425" y="3684375"/>
            <a:ext cx="3752750" cy="1356602"/>
          </a:xfrm>
          <a:prstGeom prst="rect">
            <a:avLst/>
          </a:prstGeom>
          <a:noFill/>
          <a:ln>
            <a:noFill/>
          </a:ln>
        </p:spPr>
      </p:pic>
      <p:sp>
        <p:nvSpPr>
          <p:cNvPr id="137" name="Google Shape;137;p19"/>
          <p:cNvSpPr txBox="1"/>
          <p:nvPr>
            <p:ph idx="4294967295" type="subTitle"/>
          </p:nvPr>
        </p:nvSpPr>
        <p:spPr>
          <a:xfrm>
            <a:off x="5272450" y="3684375"/>
            <a:ext cx="3752700" cy="13566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spcBef>
                <a:spcPts val="600"/>
              </a:spcBef>
              <a:spcAft>
                <a:spcPts val="0"/>
              </a:spcAft>
              <a:buClr>
                <a:schemeClr val="dk1"/>
              </a:buClr>
              <a:buSzPts val="1100"/>
              <a:buFont typeface="Arial"/>
              <a:buNone/>
            </a:pPr>
            <a:r>
              <a:rPr lang="en" sz="1400">
                <a:latin typeface="Arial"/>
                <a:ea typeface="Arial"/>
                <a:cs typeface="Arial"/>
                <a:sym typeface="Arial"/>
              </a:rPr>
              <a:t> Feedback here:</a:t>
            </a:r>
            <a:endParaRPr sz="1400">
              <a:latin typeface="Arial"/>
              <a:ea typeface="Arial"/>
              <a:cs typeface="Arial"/>
              <a:sym typeface="Arial"/>
            </a:endParaRPr>
          </a:p>
        </p:txBody>
      </p:sp>
      <p:pic>
        <p:nvPicPr>
          <p:cNvPr id="138" name="Google Shape;138;p19"/>
          <p:cNvPicPr preferRelativeResize="0"/>
          <p:nvPr/>
        </p:nvPicPr>
        <p:blipFill>
          <a:blip r:embed="rId6">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0"/>
          <p:cNvPicPr preferRelativeResize="0"/>
          <p:nvPr/>
        </p:nvPicPr>
        <p:blipFill>
          <a:blip r:embed="rId3">
            <a:alphaModFix amt="16000"/>
          </a:blip>
          <a:stretch>
            <a:fillRect/>
          </a:stretch>
        </p:blipFill>
        <p:spPr>
          <a:xfrm>
            <a:off x="5272425" y="152400"/>
            <a:ext cx="3833501" cy="3447000"/>
          </a:xfrm>
          <a:prstGeom prst="rect">
            <a:avLst/>
          </a:prstGeom>
          <a:noFill/>
          <a:ln>
            <a:noFill/>
          </a:ln>
        </p:spPr>
      </p:pic>
      <p:sp>
        <p:nvSpPr>
          <p:cNvPr id="144" name="Google Shape;144;p20"/>
          <p:cNvSpPr txBox="1"/>
          <p:nvPr>
            <p:ph idx="4294967295" type="subTitle"/>
          </p:nvPr>
        </p:nvSpPr>
        <p:spPr>
          <a:xfrm>
            <a:off x="5272475" y="152400"/>
            <a:ext cx="3833400" cy="3447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200">
                <a:solidFill>
                  <a:srgbClr val="000000"/>
                </a:solidFill>
                <a:latin typeface="Arial"/>
                <a:ea typeface="Arial"/>
                <a:cs typeface="Arial"/>
                <a:sym typeface="Arial"/>
              </a:rPr>
              <a:t>The bed offers all the functions and stability of an institutional frame with an easy-to-deliver and assemble package. The split-frame design combines easy, one-person delivery with ultra-low bed height for fall prevention and a full range of options to deliver convenient, effective care in any environment.</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 Do you have an interest in our products?  visit our store or at 8340 Northfield blvd or our website </a:t>
            </a:r>
            <a:r>
              <a:rPr lang="en" sz="1000" u="sng">
                <a:solidFill>
                  <a:schemeClr val="accent2"/>
                </a:solidFill>
                <a:latin typeface="Arial"/>
                <a:ea typeface="Arial"/>
                <a:cs typeface="Arial"/>
                <a:sym typeface="Arial"/>
                <a:hlinkClick r:id="rId4">
                  <a:extLst>
                    <a:ext uri="{A12FA001-AC4F-418D-AE19-62706E023703}">
                      <ahyp:hlinkClr val="tx"/>
                    </a:ext>
                  </a:extLst>
                </a:hlinkClick>
              </a:rPr>
              <a:t>https://simplyrenting.com/</a:t>
            </a:r>
            <a:r>
              <a:rPr lang="en" sz="10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000">
                <a:solidFill>
                  <a:srgbClr val="000000"/>
                </a:solidFill>
                <a:latin typeface="Arial"/>
                <a:ea typeface="Arial"/>
                <a:cs typeface="Arial"/>
                <a:sym typeface="Arial"/>
              </a:rPr>
              <a:t>#skymedical #simplyrenting #medicalsupplies #medicalequipmentsupplies #toptiermedicalsupplies #medicalsuppliesstore #medicalsuppliesretailstore #medical #health #medicallife #staysafe #healthcare #lifestyle #wellness #stayhealthy #healthproblems #healthcareproblems #injury #athlete #wheelchair #wheelchairuser #disability #wheelchairs #spinalcordinjuryrecovery #recovery #powerliftchair #powerscooter #kneewalker #pulseoximeter #oximeter</a:t>
            </a:r>
            <a:endParaRPr sz="1200">
              <a:solidFill>
                <a:srgbClr val="000000"/>
              </a:solidFill>
              <a:latin typeface="Arial"/>
              <a:ea typeface="Arial"/>
              <a:cs typeface="Arial"/>
              <a:sym typeface="Arial"/>
            </a:endParaRPr>
          </a:p>
        </p:txBody>
      </p:sp>
      <p:sp>
        <p:nvSpPr>
          <p:cNvPr id="145" name="Google Shape;145;p20"/>
          <p:cNvSpPr txBox="1"/>
          <p:nvPr>
            <p:ph idx="12" type="sldNum"/>
          </p:nvPr>
        </p:nvSpPr>
        <p:spPr>
          <a:xfrm>
            <a:off x="8649025" y="4636750"/>
            <a:ext cx="456900" cy="46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46" name="Google Shape;146;p20"/>
          <p:cNvPicPr preferRelativeResize="0"/>
          <p:nvPr/>
        </p:nvPicPr>
        <p:blipFill>
          <a:blip r:embed="rId5">
            <a:alphaModFix amt="30000"/>
          </a:blip>
          <a:stretch>
            <a:fillRect/>
          </a:stretch>
        </p:blipFill>
        <p:spPr>
          <a:xfrm>
            <a:off x="5272425" y="3684375"/>
            <a:ext cx="3752750" cy="1356602"/>
          </a:xfrm>
          <a:prstGeom prst="rect">
            <a:avLst/>
          </a:prstGeom>
          <a:noFill/>
          <a:ln>
            <a:noFill/>
          </a:ln>
        </p:spPr>
      </p:pic>
      <p:sp>
        <p:nvSpPr>
          <p:cNvPr id="147" name="Google Shape;147;p20"/>
          <p:cNvSpPr txBox="1"/>
          <p:nvPr>
            <p:ph idx="4294967295" type="subTitle"/>
          </p:nvPr>
        </p:nvSpPr>
        <p:spPr>
          <a:xfrm>
            <a:off x="5272450" y="3684375"/>
            <a:ext cx="3752700" cy="13566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spcBef>
                <a:spcPts val="600"/>
              </a:spcBef>
              <a:spcAft>
                <a:spcPts val="0"/>
              </a:spcAft>
              <a:buClr>
                <a:schemeClr val="dk1"/>
              </a:buClr>
              <a:buSzPts val="1100"/>
              <a:buFont typeface="Arial"/>
              <a:buNone/>
            </a:pPr>
            <a:r>
              <a:rPr lang="en" sz="1400">
                <a:latin typeface="Arial"/>
                <a:ea typeface="Arial"/>
                <a:cs typeface="Arial"/>
                <a:sym typeface="Arial"/>
              </a:rPr>
              <a:t> Feedback here:</a:t>
            </a:r>
            <a:endParaRPr sz="1400">
              <a:latin typeface="Arial"/>
              <a:ea typeface="Arial"/>
              <a:cs typeface="Arial"/>
              <a:sym typeface="Arial"/>
            </a:endParaRPr>
          </a:p>
        </p:txBody>
      </p:sp>
      <p:pic>
        <p:nvPicPr>
          <p:cNvPr id="148" name="Google Shape;148;p20"/>
          <p:cNvPicPr preferRelativeResize="0"/>
          <p:nvPr/>
        </p:nvPicPr>
        <p:blipFill>
          <a:blip r:embed="rId6">
            <a:alphaModFix/>
          </a:blip>
          <a:stretch>
            <a:fillRect/>
          </a:stretch>
        </p:blipFill>
        <p:spPr>
          <a:xfrm>
            <a:off x="152400" y="152400"/>
            <a:ext cx="4838700" cy="483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oler template">
  <a:themeElements>
    <a:clrScheme name="Custom 347">
      <a:dk1>
        <a:srgbClr val="3A3F50"/>
      </a:dk1>
      <a:lt1>
        <a:srgbClr val="FFFFFF"/>
      </a:lt1>
      <a:dk2>
        <a:srgbClr val="757B89"/>
      </a:dk2>
      <a:lt2>
        <a:srgbClr val="E9EAF2"/>
      </a:lt2>
      <a:accent1>
        <a:srgbClr val="00B5DD"/>
      </a:accent1>
      <a:accent2>
        <a:srgbClr val="007BB9"/>
      </a:accent2>
      <a:accent3>
        <a:srgbClr val="8C50FF"/>
      </a:accent3>
      <a:accent4>
        <a:srgbClr val="FF4D4D"/>
      </a:accent4>
      <a:accent5>
        <a:srgbClr val="F9CB07"/>
      </a:accent5>
      <a:accent6>
        <a:srgbClr val="A6CE28"/>
      </a:accent6>
      <a:hlink>
        <a:srgbClr val="007BB9"/>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